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10" Type="http://schemas.openxmlformats.org/officeDocument/2006/relationships/customXml" Target="../customXml/item3.xml"/><Relationship Id="rId4" Type="http://schemas.openxmlformats.org/officeDocument/2006/relationships/viewProps" Target="viewProps.xml"/><Relationship Id="rId9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a Gessert" userId="12da53eb309600bb" providerId="LiveId" clId="{A98A4959-9996-4669-9F10-B6C283A63068}"/>
    <pc:docChg chg="delSld delMainMaster">
      <pc:chgData name="Jana Gessert" userId="12da53eb309600bb" providerId="LiveId" clId="{A98A4959-9996-4669-9F10-B6C283A63068}" dt="2024-07-30T15:45:08.829" v="0" actId="2696"/>
      <pc:docMkLst>
        <pc:docMk/>
      </pc:docMkLst>
      <pc:sldChg chg="del">
        <pc:chgData name="Jana Gessert" userId="12da53eb309600bb" providerId="LiveId" clId="{A98A4959-9996-4669-9F10-B6C283A63068}" dt="2024-07-30T15:45:08.829" v="0" actId="2696"/>
        <pc:sldMkLst>
          <pc:docMk/>
          <pc:sldMk cId="569347110" sldId="256"/>
        </pc:sldMkLst>
      </pc:sldChg>
      <pc:sldMasterChg chg="del delSldLayout">
        <pc:chgData name="Jana Gessert" userId="12da53eb309600bb" providerId="LiveId" clId="{A98A4959-9996-4669-9F10-B6C283A63068}" dt="2024-07-30T15:45:08.829" v="0" actId="2696"/>
        <pc:sldMasterMkLst>
          <pc:docMk/>
          <pc:sldMasterMk cId="3431379900" sldId="2147483648"/>
        </pc:sldMasterMkLst>
        <pc:sldLayoutChg chg="del">
          <pc:chgData name="Jana Gessert" userId="12da53eb309600bb" providerId="LiveId" clId="{A98A4959-9996-4669-9F10-B6C283A63068}" dt="2024-07-30T15:45:08.829" v="0" actId="2696"/>
          <pc:sldLayoutMkLst>
            <pc:docMk/>
            <pc:sldMasterMk cId="3431379900" sldId="2147483648"/>
            <pc:sldLayoutMk cId="435483348" sldId="2147483649"/>
          </pc:sldLayoutMkLst>
        </pc:sldLayoutChg>
        <pc:sldLayoutChg chg="del">
          <pc:chgData name="Jana Gessert" userId="12da53eb309600bb" providerId="LiveId" clId="{A98A4959-9996-4669-9F10-B6C283A63068}" dt="2024-07-30T15:45:08.829" v="0" actId="2696"/>
          <pc:sldLayoutMkLst>
            <pc:docMk/>
            <pc:sldMasterMk cId="3431379900" sldId="2147483648"/>
            <pc:sldLayoutMk cId="2437925177" sldId="2147483650"/>
          </pc:sldLayoutMkLst>
        </pc:sldLayoutChg>
        <pc:sldLayoutChg chg="del">
          <pc:chgData name="Jana Gessert" userId="12da53eb309600bb" providerId="LiveId" clId="{A98A4959-9996-4669-9F10-B6C283A63068}" dt="2024-07-30T15:45:08.829" v="0" actId="2696"/>
          <pc:sldLayoutMkLst>
            <pc:docMk/>
            <pc:sldMasterMk cId="3431379900" sldId="2147483648"/>
            <pc:sldLayoutMk cId="1749398410" sldId="2147483651"/>
          </pc:sldLayoutMkLst>
        </pc:sldLayoutChg>
        <pc:sldLayoutChg chg="del">
          <pc:chgData name="Jana Gessert" userId="12da53eb309600bb" providerId="LiveId" clId="{A98A4959-9996-4669-9F10-B6C283A63068}" dt="2024-07-30T15:45:08.829" v="0" actId="2696"/>
          <pc:sldLayoutMkLst>
            <pc:docMk/>
            <pc:sldMasterMk cId="3431379900" sldId="2147483648"/>
            <pc:sldLayoutMk cId="241899803" sldId="2147483652"/>
          </pc:sldLayoutMkLst>
        </pc:sldLayoutChg>
        <pc:sldLayoutChg chg="del">
          <pc:chgData name="Jana Gessert" userId="12da53eb309600bb" providerId="LiveId" clId="{A98A4959-9996-4669-9F10-B6C283A63068}" dt="2024-07-30T15:45:08.829" v="0" actId="2696"/>
          <pc:sldLayoutMkLst>
            <pc:docMk/>
            <pc:sldMasterMk cId="3431379900" sldId="2147483648"/>
            <pc:sldLayoutMk cId="429404066" sldId="2147483653"/>
          </pc:sldLayoutMkLst>
        </pc:sldLayoutChg>
        <pc:sldLayoutChg chg="del">
          <pc:chgData name="Jana Gessert" userId="12da53eb309600bb" providerId="LiveId" clId="{A98A4959-9996-4669-9F10-B6C283A63068}" dt="2024-07-30T15:45:08.829" v="0" actId="2696"/>
          <pc:sldLayoutMkLst>
            <pc:docMk/>
            <pc:sldMasterMk cId="3431379900" sldId="2147483648"/>
            <pc:sldLayoutMk cId="1776869345" sldId="2147483654"/>
          </pc:sldLayoutMkLst>
        </pc:sldLayoutChg>
        <pc:sldLayoutChg chg="del">
          <pc:chgData name="Jana Gessert" userId="12da53eb309600bb" providerId="LiveId" clId="{A98A4959-9996-4669-9F10-B6C283A63068}" dt="2024-07-30T15:45:08.829" v="0" actId="2696"/>
          <pc:sldLayoutMkLst>
            <pc:docMk/>
            <pc:sldMasterMk cId="3431379900" sldId="2147483648"/>
            <pc:sldLayoutMk cId="1511866017" sldId="2147483655"/>
          </pc:sldLayoutMkLst>
        </pc:sldLayoutChg>
        <pc:sldLayoutChg chg="del">
          <pc:chgData name="Jana Gessert" userId="12da53eb309600bb" providerId="LiveId" clId="{A98A4959-9996-4669-9F10-B6C283A63068}" dt="2024-07-30T15:45:08.829" v="0" actId="2696"/>
          <pc:sldLayoutMkLst>
            <pc:docMk/>
            <pc:sldMasterMk cId="3431379900" sldId="2147483648"/>
            <pc:sldLayoutMk cId="426460910" sldId="2147483656"/>
          </pc:sldLayoutMkLst>
        </pc:sldLayoutChg>
        <pc:sldLayoutChg chg="del">
          <pc:chgData name="Jana Gessert" userId="12da53eb309600bb" providerId="LiveId" clId="{A98A4959-9996-4669-9F10-B6C283A63068}" dt="2024-07-30T15:45:08.829" v="0" actId="2696"/>
          <pc:sldLayoutMkLst>
            <pc:docMk/>
            <pc:sldMasterMk cId="3431379900" sldId="2147483648"/>
            <pc:sldLayoutMk cId="4109214322" sldId="2147483657"/>
          </pc:sldLayoutMkLst>
        </pc:sldLayoutChg>
        <pc:sldLayoutChg chg="del">
          <pc:chgData name="Jana Gessert" userId="12da53eb309600bb" providerId="LiveId" clId="{A98A4959-9996-4669-9F10-B6C283A63068}" dt="2024-07-30T15:45:08.829" v="0" actId="2696"/>
          <pc:sldLayoutMkLst>
            <pc:docMk/>
            <pc:sldMasterMk cId="3431379900" sldId="2147483648"/>
            <pc:sldLayoutMk cId="3948518928" sldId="2147483658"/>
          </pc:sldLayoutMkLst>
        </pc:sldLayoutChg>
        <pc:sldLayoutChg chg="del">
          <pc:chgData name="Jana Gessert" userId="12da53eb309600bb" providerId="LiveId" clId="{A98A4959-9996-4669-9F10-B6C283A63068}" dt="2024-07-30T15:45:08.829" v="0" actId="2696"/>
          <pc:sldLayoutMkLst>
            <pc:docMk/>
            <pc:sldMasterMk cId="3431379900" sldId="2147483648"/>
            <pc:sldLayoutMk cId="2961601185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Subheader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D9CDA47-0656-CBCA-59BA-66F11801AEC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pic>
        <p:nvPicPr>
          <p:cNvPr id="3" name="Left panel">
            <a:extLst>
              <a:ext uri="{FF2B5EF4-FFF2-40B4-BE49-F238E27FC236}">
                <a16:creationId xmlns:a16="http://schemas.microsoft.com/office/drawing/2014/main" id="{4649F1FA-A209-ADCA-AEB0-06FD0E5B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8"/>
            <a:ext cx="736503" cy="68570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Left panel">
            <a:extLst>
              <a:ext uri="{FF2B5EF4-FFF2-40B4-BE49-F238E27FC236}">
                <a16:creationId xmlns:a16="http://schemas.microsoft.com/office/drawing/2014/main" id="{79D38762-3CE5-6227-08CA-C0F503731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8"/>
            <a:ext cx="736503" cy="68570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Subheader Placeholder">
            <a:extLst>
              <a:ext uri="{FF2B5EF4-FFF2-40B4-BE49-F238E27FC236}">
                <a16:creationId xmlns:a16="http://schemas.microsoft.com/office/drawing/2014/main" id="{E2B42A3B-96EB-1784-BF0D-788FC689F9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9C5C-7E6C-9859-41B8-B44DE031A6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65066E-0253-4A5B-AB61-8F0A7BCD7C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0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Data &amp; AI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7FBF-11C1-3324-8BDF-5A8CB8AD34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8000" y="1568369"/>
            <a:ext cx="7972754" cy="3721260"/>
          </a:xfrm>
        </p:spPr>
        <p:txBody>
          <a:bodyPr anchor="ctr"/>
          <a:lstStyle>
            <a:lvl1pPr>
              <a:lnSpc>
                <a:spcPct val="80000"/>
              </a:lnSpc>
              <a:defRPr sz="7200">
                <a:solidFill>
                  <a:srgbClr val="FFFFFF"/>
                </a:solidFill>
                <a:latin typeface="Mercury Display" pitchFamily="5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87F0DE-7338-1DC6-EBE5-1A839152C3F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6FB18275-15D9-4366-B223-885630946001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007B25F-1BEF-E27F-7812-FBF524559A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14C93EC-807C-692F-82A4-4CC8655D5E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F87527D7-4958-480D-B2E4-3137B7AAD653}" type="slidenum">
              <a:t>‹#›</a:t>
            </a:fld>
            <a:endParaRPr lang="en-US"/>
          </a:p>
        </p:txBody>
      </p:sp>
      <p:grpSp>
        <p:nvGrpSpPr>
          <p:cNvPr id="6" name="The Bridge - Left Rail Graphics">
            <a:extLst>
              <a:ext uri="{FF2B5EF4-FFF2-40B4-BE49-F238E27FC236}">
                <a16:creationId xmlns:a16="http://schemas.microsoft.com/office/drawing/2014/main" id="{89CCE990-4E60-017B-B4E4-DB6174090F5B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7" name="E">
              <a:extLst>
                <a:ext uri="{FF2B5EF4-FFF2-40B4-BE49-F238E27FC236}">
                  <a16:creationId xmlns:a16="http://schemas.microsoft.com/office/drawing/2014/main" id="{7F8BA2DD-B55B-9E07-AA3F-AA2EB00358B2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8" name="G">
              <a:extLst>
                <a:ext uri="{FF2B5EF4-FFF2-40B4-BE49-F238E27FC236}">
                  <a16:creationId xmlns:a16="http://schemas.microsoft.com/office/drawing/2014/main" id="{A3554A79-363C-A687-C998-C0CDB517F7EE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7C48B764-DE19-E4F6-E3A8-0822D201237F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0" name="I">
              <a:extLst>
                <a:ext uri="{FF2B5EF4-FFF2-40B4-BE49-F238E27FC236}">
                  <a16:creationId xmlns:a16="http://schemas.microsoft.com/office/drawing/2014/main" id="{CC981C46-6DD0-116A-8756-EBA51EEC5266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1" name="R">
              <a:extLst>
                <a:ext uri="{FF2B5EF4-FFF2-40B4-BE49-F238E27FC236}">
                  <a16:creationId xmlns:a16="http://schemas.microsoft.com/office/drawing/2014/main" id="{8842DD97-EB00-E7EA-93BA-D050EA26D663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2" name="B">
              <a:extLst>
                <a:ext uri="{FF2B5EF4-FFF2-40B4-BE49-F238E27FC236}">
                  <a16:creationId xmlns:a16="http://schemas.microsoft.com/office/drawing/2014/main" id="{5E11C2BD-50DF-0AAC-CDF8-707388B2F17B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3" name="E">
              <a:extLst>
                <a:ext uri="{FF2B5EF4-FFF2-40B4-BE49-F238E27FC236}">
                  <a16:creationId xmlns:a16="http://schemas.microsoft.com/office/drawing/2014/main" id="{39E08937-99A4-5591-3937-5EB3D0CB7404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4" name="H">
              <a:extLst>
                <a:ext uri="{FF2B5EF4-FFF2-40B4-BE49-F238E27FC236}">
                  <a16:creationId xmlns:a16="http://schemas.microsoft.com/office/drawing/2014/main" id="{D2FD8052-BA8F-B402-1E2B-785A0EC68213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5" name="T">
              <a:extLst>
                <a:ext uri="{FF2B5EF4-FFF2-40B4-BE49-F238E27FC236}">
                  <a16:creationId xmlns:a16="http://schemas.microsoft.com/office/drawing/2014/main" id="{CD21544C-B22E-EE99-FABE-377D52F9A392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6" name="Bridge Graphic">
              <a:extLst>
                <a:ext uri="{FF2B5EF4-FFF2-40B4-BE49-F238E27FC236}">
                  <a16:creationId xmlns:a16="http://schemas.microsoft.com/office/drawing/2014/main" id="{95456115-EFF7-1883-E9D4-AD8F1DE8F676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08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Subheader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hidden="1">
            <a:extLst>
              <a:ext uri="{FF2B5EF4-FFF2-40B4-BE49-F238E27FC236}">
                <a16:creationId xmlns:a16="http://schemas.microsoft.com/office/drawing/2014/main" id="{E9956D7A-4D80-7A8A-1B0A-9689095B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8" y="-14109"/>
            <a:ext cx="12245004" cy="688622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B4327D9D-DD48-CC71-6A19-143F9E4FA3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F53E7-C22C-6A70-2E3A-270A0D03A8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CD262B52-47F7-49FE-B270-20523F07A0C0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D7021-A1D9-DF48-8A1F-164A9A93DCE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1FF39-A5E3-8826-CB14-8F55495129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A9D9B0-BC74-4002-AACA-0B25F0F4B7AA}" type="slidenum"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C5BAEA44-14A2-291F-38F2-28213FE2597F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8" name="E">
              <a:extLst>
                <a:ext uri="{FF2B5EF4-FFF2-40B4-BE49-F238E27FC236}">
                  <a16:creationId xmlns:a16="http://schemas.microsoft.com/office/drawing/2014/main" id="{75B082C2-0F07-5C89-43F1-E58077A34C1C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9" name="G">
              <a:extLst>
                <a:ext uri="{FF2B5EF4-FFF2-40B4-BE49-F238E27FC236}">
                  <a16:creationId xmlns:a16="http://schemas.microsoft.com/office/drawing/2014/main" id="{1CE44841-7D6D-E56A-1F64-D0C333C0800A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D">
              <a:extLst>
                <a:ext uri="{FF2B5EF4-FFF2-40B4-BE49-F238E27FC236}">
                  <a16:creationId xmlns:a16="http://schemas.microsoft.com/office/drawing/2014/main" id="{209F4AA4-362E-D18D-50FB-1AC1555693E2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21E94BCB-5B58-C40B-8116-EF58199CBC79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37C41AC8-7C6F-D1E5-33A7-402B39991D0C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5D41389D-C804-0871-FE7D-EC0B1CBEF364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CAA5D5C8-77D7-E3FF-30D0-2C44A0353BFE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941A57F-76A4-2A58-3242-9D0E8854B446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277B1248-B145-A823-E734-3ABA17DDAC88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26142F58-9B0B-AA09-BC21-29CC7370F315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957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Page with Content and Subtitle Subheader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F15F423-C0B9-A10E-C777-FE19F098B1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B61AB1-389F-54F9-36A8-AB54150A10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984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3C316-E582-98F9-851E-F2B8EDBEC4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984" y="2628067"/>
            <a:ext cx="4201530" cy="322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31087B-D4BA-7F3E-0504-B5D3EAB28A1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DCC8A139-1F6E-418F-84C1-3274FFB64D02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CE3FE-7B88-7C53-9F41-B4D58044C6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453F7A-7CAC-4D8A-ADE6-1117A3E98CAF}" type="slidenum"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677D43C0-9CCC-7F04-90E4-53671E3461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grpSp>
        <p:nvGrpSpPr>
          <p:cNvPr id="8" name="The Bridge - Left Rail Graphics">
            <a:extLst>
              <a:ext uri="{FF2B5EF4-FFF2-40B4-BE49-F238E27FC236}">
                <a16:creationId xmlns:a16="http://schemas.microsoft.com/office/drawing/2014/main" id="{AD67D132-4D5C-C3D4-4847-A938F966C433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9" name="E">
              <a:extLst>
                <a:ext uri="{FF2B5EF4-FFF2-40B4-BE49-F238E27FC236}">
                  <a16:creationId xmlns:a16="http://schemas.microsoft.com/office/drawing/2014/main" id="{9E30B987-45A1-8D4B-146D-8C6FD618E4E5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G">
              <a:extLst>
                <a:ext uri="{FF2B5EF4-FFF2-40B4-BE49-F238E27FC236}">
                  <a16:creationId xmlns:a16="http://schemas.microsoft.com/office/drawing/2014/main" id="{02EF7D76-C7C5-48F0-DA0D-77555239989C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D">
              <a:extLst>
                <a:ext uri="{FF2B5EF4-FFF2-40B4-BE49-F238E27FC236}">
                  <a16:creationId xmlns:a16="http://schemas.microsoft.com/office/drawing/2014/main" id="{1E86D2C6-40EB-6584-8F97-4EA9DBCC8FAB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I">
              <a:extLst>
                <a:ext uri="{FF2B5EF4-FFF2-40B4-BE49-F238E27FC236}">
                  <a16:creationId xmlns:a16="http://schemas.microsoft.com/office/drawing/2014/main" id="{15546432-F3BA-BDE0-E8B3-4123546FB0EC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R">
              <a:extLst>
                <a:ext uri="{FF2B5EF4-FFF2-40B4-BE49-F238E27FC236}">
                  <a16:creationId xmlns:a16="http://schemas.microsoft.com/office/drawing/2014/main" id="{95571330-94AC-4829-6493-EF784DD043B6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B">
              <a:extLst>
                <a:ext uri="{FF2B5EF4-FFF2-40B4-BE49-F238E27FC236}">
                  <a16:creationId xmlns:a16="http://schemas.microsoft.com/office/drawing/2014/main" id="{A352F363-D34B-0620-A8A4-B29EF3795417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E">
              <a:extLst>
                <a:ext uri="{FF2B5EF4-FFF2-40B4-BE49-F238E27FC236}">
                  <a16:creationId xmlns:a16="http://schemas.microsoft.com/office/drawing/2014/main" id="{C46D2201-1605-552B-57E6-3769343C752C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H">
              <a:extLst>
                <a:ext uri="{FF2B5EF4-FFF2-40B4-BE49-F238E27FC236}">
                  <a16:creationId xmlns:a16="http://schemas.microsoft.com/office/drawing/2014/main" id="{411E17D5-B847-BBD5-9948-ABDA290E1BBB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T">
              <a:extLst>
                <a:ext uri="{FF2B5EF4-FFF2-40B4-BE49-F238E27FC236}">
                  <a16:creationId xmlns:a16="http://schemas.microsoft.com/office/drawing/2014/main" id="{795A1A58-7F6E-6640-83DA-8E080B780F6C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8" name="Bridge Graphic">
              <a:extLst>
                <a:ext uri="{FF2B5EF4-FFF2-40B4-BE49-F238E27FC236}">
                  <a16:creationId xmlns:a16="http://schemas.microsoft.com/office/drawing/2014/main" id="{4D23F80C-773B-47C0-B96B-19E6E7C4D8E3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D4F47AC-8D76-2D15-A107-5809E7AD402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BFC5D5">
              <a:alpha val="50000"/>
            </a:srgbClr>
          </a:solidFill>
        </p:spPr>
        <p:txBody>
          <a:bodyPr anchor="ctr" anchorCtr="1"/>
          <a:lstStyle>
            <a:lvl1pPr algn="ctr">
              <a:defRPr sz="2000">
                <a:solidFill>
                  <a:srgbClr val="BFC5D5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458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Page with Content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CA6F737-9D5E-892C-0E56-FFC0D2B7B0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83850A-F92F-6B0D-564A-16085650F4F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BFC5D5">
              <a:alpha val="50000"/>
            </a:srgbClr>
          </a:solidFill>
        </p:spPr>
        <p:txBody>
          <a:bodyPr anchor="ctr" anchorCtr="1"/>
          <a:lstStyle>
            <a:lvl1pPr algn="ctr">
              <a:defRPr sz="2000">
                <a:solidFill>
                  <a:srgbClr val="BFC5D5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520F65-C8E7-70BD-B69B-87D5B96A26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984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858769B-C829-E353-C226-B33985A924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984" y="2628067"/>
            <a:ext cx="4201530" cy="322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DB23BB-6189-DD39-871A-AC9A5B591A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AF16277F-C7F6-4FC0-B3B8-8AA69B9BEA91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C90BB2E-9C90-11AE-646D-CBBD97B884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88FE06-FFD7-44C6-A5EE-058B9F3588D7}" type="slidenum">
              <a:t>‹#›</a:t>
            </a:fld>
            <a:endParaRPr lang="en-US"/>
          </a:p>
        </p:txBody>
      </p:sp>
      <p:grpSp>
        <p:nvGrpSpPr>
          <p:cNvPr id="8" name="The Bridge - Left Rail Graphics">
            <a:extLst>
              <a:ext uri="{FF2B5EF4-FFF2-40B4-BE49-F238E27FC236}">
                <a16:creationId xmlns:a16="http://schemas.microsoft.com/office/drawing/2014/main" id="{FFCE543C-80C3-1DD1-7362-E944F1B411B5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9" name="E">
              <a:extLst>
                <a:ext uri="{FF2B5EF4-FFF2-40B4-BE49-F238E27FC236}">
                  <a16:creationId xmlns:a16="http://schemas.microsoft.com/office/drawing/2014/main" id="{FA524A95-4FAA-7923-D051-90BBC1D46679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G">
              <a:extLst>
                <a:ext uri="{FF2B5EF4-FFF2-40B4-BE49-F238E27FC236}">
                  <a16:creationId xmlns:a16="http://schemas.microsoft.com/office/drawing/2014/main" id="{F74A9003-9231-FEB5-CFEC-8AC42D2FE785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D">
              <a:extLst>
                <a:ext uri="{FF2B5EF4-FFF2-40B4-BE49-F238E27FC236}">
                  <a16:creationId xmlns:a16="http://schemas.microsoft.com/office/drawing/2014/main" id="{499EE7A7-44F0-CF53-AD6E-1BE2CBF06B27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I">
              <a:extLst>
                <a:ext uri="{FF2B5EF4-FFF2-40B4-BE49-F238E27FC236}">
                  <a16:creationId xmlns:a16="http://schemas.microsoft.com/office/drawing/2014/main" id="{75AD6A9C-7E40-F954-E8CE-3F5B87EAD0EA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R">
              <a:extLst>
                <a:ext uri="{FF2B5EF4-FFF2-40B4-BE49-F238E27FC236}">
                  <a16:creationId xmlns:a16="http://schemas.microsoft.com/office/drawing/2014/main" id="{1E682489-872F-AC94-CFE8-ABCDF2AE8C6F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B">
              <a:extLst>
                <a:ext uri="{FF2B5EF4-FFF2-40B4-BE49-F238E27FC236}">
                  <a16:creationId xmlns:a16="http://schemas.microsoft.com/office/drawing/2014/main" id="{DF588F11-988E-183A-D9A9-47FFE81A77D3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E">
              <a:extLst>
                <a:ext uri="{FF2B5EF4-FFF2-40B4-BE49-F238E27FC236}">
                  <a16:creationId xmlns:a16="http://schemas.microsoft.com/office/drawing/2014/main" id="{F337A5EE-776B-446F-64F0-4C1B0BEFCC55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H">
              <a:extLst>
                <a:ext uri="{FF2B5EF4-FFF2-40B4-BE49-F238E27FC236}">
                  <a16:creationId xmlns:a16="http://schemas.microsoft.com/office/drawing/2014/main" id="{EC76E3E2-8F4F-0523-A608-C76FE125C6E9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T">
              <a:extLst>
                <a:ext uri="{FF2B5EF4-FFF2-40B4-BE49-F238E27FC236}">
                  <a16:creationId xmlns:a16="http://schemas.microsoft.com/office/drawing/2014/main" id="{760BC161-D14D-C6A3-9EB4-6763693A70AE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8" name="Bridge Graphic">
              <a:extLst>
                <a:ext uri="{FF2B5EF4-FFF2-40B4-BE49-F238E27FC236}">
                  <a16:creationId xmlns:a16="http://schemas.microsoft.com/office/drawing/2014/main" id="{D918A57D-9742-0BAC-FA98-73A38EB93545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09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Page with Subtitle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363C1B1-10D9-D3E7-35EA-54DD010212E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3989DD-9381-037A-E753-8F00E79AD12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BFC5D5">
              <a:alpha val="50000"/>
            </a:srgbClr>
          </a:solidFill>
        </p:spPr>
        <p:txBody>
          <a:bodyPr anchor="ctr" anchorCtr="1"/>
          <a:lstStyle>
            <a:lvl1pPr algn="ctr">
              <a:defRPr sz="2000">
                <a:solidFill>
                  <a:srgbClr val="BFC5D5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27B815D0-3D8B-4914-F82B-AFDF76B427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441482-7E5F-9C07-6349-9E71E678790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9DEA8AB8-C80E-4D5E-9F05-BE13AFFAD1E0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CE895-F5D7-EE48-7EA8-BF97FB0FFB8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0D61DE-6570-43C5-9FCE-88967892805A}" type="slidenum"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ACFA78C4-6215-7D5C-5DB6-8D47DA9EE30E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8" name="E">
              <a:extLst>
                <a:ext uri="{FF2B5EF4-FFF2-40B4-BE49-F238E27FC236}">
                  <a16:creationId xmlns:a16="http://schemas.microsoft.com/office/drawing/2014/main" id="{B9E1B6F5-6CFB-BB26-24D0-59AF7EE650E9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9" name="G">
              <a:extLst>
                <a:ext uri="{FF2B5EF4-FFF2-40B4-BE49-F238E27FC236}">
                  <a16:creationId xmlns:a16="http://schemas.microsoft.com/office/drawing/2014/main" id="{0A71E3F4-7EF2-41BE-0879-F51217D33AD5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D">
              <a:extLst>
                <a:ext uri="{FF2B5EF4-FFF2-40B4-BE49-F238E27FC236}">
                  <a16:creationId xmlns:a16="http://schemas.microsoft.com/office/drawing/2014/main" id="{41A80729-652E-3C3D-34A9-09851282D242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9644AB9F-E8E0-7360-8111-1DFF18CD4091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61BDE451-5400-3AFA-90AF-E22025A917D9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CC747C50-1077-FF36-A777-A882BC4EA834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C988FB48-8E34-DF68-A68A-5F7BBCA7BE28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7751E720-3FFF-933F-D1B2-726721107132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2682F7-DED7-A20F-523C-25A1FB66354D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5476EB72-85AE-7A07-889D-9C1849908094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2328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767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Experience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D9ED-1BED-8678-1E59-126371F76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8000" y="1568369"/>
            <a:ext cx="7972754" cy="3721260"/>
          </a:xfrm>
        </p:spPr>
        <p:txBody>
          <a:bodyPr anchor="ctr"/>
          <a:lstStyle>
            <a:lvl1pPr>
              <a:lnSpc>
                <a:spcPct val="80000"/>
              </a:lnSpc>
              <a:defRPr sz="7200">
                <a:solidFill>
                  <a:srgbClr val="FFFFFF"/>
                </a:solidFill>
                <a:latin typeface="Mercury Display" pitchFamily="5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C32F20D-9597-334D-C5C2-F7ED02E9956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547E2575-D577-42FA-A484-4A7335C33D3C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223482E-9500-B792-0479-FE72D0B9DDE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84287EE-B54A-A69F-B0E4-A774C2E84A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1CAC1665-8160-48B3-AA7B-57EA962E35B0}" type="slidenum">
              <a:t>‹#›</a:t>
            </a:fld>
            <a:endParaRPr lang="en-US"/>
          </a:p>
        </p:txBody>
      </p:sp>
      <p:grpSp>
        <p:nvGrpSpPr>
          <p:cNvPr id="6" name="The Bridge - Left Rail Graphics">
            <a:extLst>
              <a:ext uri="{FF2B5EF4-FFF2-40B4-BE49-F238E27FC236}">
                <a16:creationId xmlns:a16="http://schemas.microsoft.com/office/drawing/2014/main" id="{61A7FC04-F801-D26A-3FDE-58D3DB732305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7" name="E">
              <a:extLst>
                <a:ext uri="{FF2B5EF4-FFF2-40B4-BE49-F238E27FC236}">
                  <a16:creationId xmlns:a16="http://schemas.microsoft.com/office/drawing/2014/main" id="{33CC1659-254C-EB35-04EF-A1CC73BD6B7D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8" name="G">
              <a:extLst>
                <a:ext uri="{FF2B5EF4-FFF2-40B4-BE49-F238E27FC236}">
                  <a16:creationId xmlns:a16="http://schemas.microsoft.com/office/drawing/2014/main" id="{F64B119C-B68B-BA0D-24AD-C9854E05463F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F4E06F76-E6A9-024A-C1DF-F95A91BC674E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0" name="I">
              <a:extLst>
                <a:ext uri="{FF2B5EF4-FFF2-40B4-BE49-F238E27FC236}">
                  <a16:creationId xmlns:a16="http://schemas.microsoft.com/office/drawing/2014/main" id="{ABBECB89-DAC8-0411-66AD-BDE9F283927D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1" name="R">
              <a:extLst>
                <a:ext uri="{FF2B5EF4-FFF2-40B4-BE49-F238E27FC236}">
                  <a16:creationId xmlns:a16="http://schemas.microsoft.com/office/drawing/2014/main" id="{858DE8BA-B9F4-5CFD-6A31-66007F9E9A8B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2" name="B">
              <a:extLst>
                <a:ext uri="{FF2B5EF4-FFF2-40B4-BE49-F238E27FC236}">
                  <a16:creationId xmlns:a16="http://schemas.microsoft.com/office/drawing/2014/main" id="{B18128F0-4BF0-8A91-2392-EC87268B0276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3" name="E">
              <a:extLst>
                <a:ext uri="{FF2B5EF4-FFF2-40B4-BE49-F238E27FC236}">
                  <a16:creationId xmlns:a16="http://schemas.microsoft.com/office/drawing/2014/main" id="{0C06E3E4-AC81-2156-4668-69ED2B7BC140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4" name="H">
              <a:extLst>
                <a:ext uri="{FF2B5EF4-FFF2-40B4-BE49-F238E27FC236}">
                  <a16:creationId xmlns:a16="http://schemas.microsoft.com/office/drawing/2014/main" id="{9B40DE78-D27B-7D4B-FFF6-F2C3ABA9821E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5" name="T">
              <a:extLst>
                <a:ext uri="{FF2B5EF4-FFF2-40B4-BE49-F238E27FC236}">
                  <a16:creationId xmlns:a16="http://schemas.microsoft.com/office/drawing/2014/main" id="{D57D92B3-16C9-6C40-B028-CDF66F5493C8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6" name="Bridge Graphic">
              <a:extLst>
                <a:ext uri="{FF2B5EF4-FFF2-40B4-BE49-F238E27FC236}">
                  <a16:creationId xmlns:a16="http://schemas.microsoft.com/office/drawing/2014/main" id="{E87585B2-AEB9-5F59-1367-2B8D874730D4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159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 with Subheader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56EF6826-1490-0CF9-E297-2582CD52BE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53583AE-1EEE-FBBA-EC24-A34B95F0987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88D02903-5B3E-40A3-A00B-829706478E32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09C6BB4-1C3F-2CCB-4488-AA3814170A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B89C4EF-B6F8-6D42-3784-D1F2C82E68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1ED0-BCE5-44FE-821A-5C9C5D2964AE}" type="slidenum">
              <a:t>‹#›</a:t>
            </a:fld>
            <a:endParaRPr lang="en-US"/>
          </a:p>
        </p:txBody>
      </p:sp>
      <p:grpSp>
        <p:nvGrpSpPr>
          <p:cNvPr id="6" name="The Bridge - Left Rail Graphics">
            <a:extLst>
              <a:ext uri="{FF2B5EF4-FFF2-40B4-BE49-F238E27FC236}">
                <a16:creationId xmlns:a16="http://schemas.microsoft.com/office/drawing/2014/main" id="{B2E42B91-83D9-F0E3-61F2-9DFB4656831B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7" name="E">
              <a:extLst>
                <a:ext uri="{FF2B5EF4-FFF2-40B4-BE49-F238E27FC236}">
                  <a16:creationId xmlns:a16="http://schemas.microsoft.com/office/drawing/2014/main" id="{1ADF7A2E-332F-9A96-050E-BAF40AE3E901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8" name="G">
              <a:extLst>
                <a:ext uri="{FF2B5EF4-FFF2-40B4-BE49-F238E27FC236}">
                  <a16:creationId xmlns:a16="http://schemas.microsoft.com/office/drawing/2014/main" id="{F7C66EA1-8E86-7B41-3058-6CFF8A42A144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B3B87EBB-6443-1BFD-34A6-5F1542EF2196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I">
              <a:extLst>
                <a:ext uri="{FF2B5EF4-FFF2-40B4-BE49-F238E27FC236}">
                  <a16:creationId xmlns:a16="http://schemas.microsoft.com/office/drawing/2014/main" id="{FE56714E-8DAA-FEE3-3CE8-3BC5552E4C6F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R">
              <a:extLst>
                <a:ext uri="{FF2B5EF4-FFF2-40B4-BE49-F238E27FC236}">
                  <a16:creationId xmlns:a16="http://schemas.microsoft.com/office/drawing/2014/main" id="{B745EA6A-47C0-6DD3-D543-AEC1DB386713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B">
              <a:extLst>
                <a:ext uri="{FF2B5EF4-FFF2-40B4-BE49-F238E27FC236}">
                  <a16:creationId xmlns:a16="http://schemas.microsoft.com/office/drawing/2014/main" id="{2E5204E9-F0E9-187F-3768-FFBADBD9A8B8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E">
              <a:extLst>
                <a:ext uri="{FF2B5EF4-FFF2-40B4-BE49-F238E27FC236}">
                  <a16:creationId xmlns:a16="http://schemas.microsoft.com/office/drawing/2014/main" id="{3DB9ED1D-EC70-D054-B555-3A49B64197A6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H">
              <a:extLst>
                <a:ext uri="{FF2B5EF4-FFF2-40B4-BE49-F238E27FC236}">
                  <a16:creationId xmlns:a16="http://schemas.microsoft.com/office/drawing/2014/main" id="{0F87392D-7C14-FCAB-D2B6-88238D50BACA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T">
              <a:extLst>
                <a:ext uri="{FF2B5EF4-FFF2-40B4-BE49-F238E27FC236}">
                  <a16:creationId xmlns:a16="http://schemas.microsoft.com/office/drawing/2014/main" id="{A55DC656-7749-0550-7B07-BB5B01ECA0B2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Bridge Graphic">
              <a:extLst>
                <a:ext uri="{FF2B5EF4-FFF2-40B4-BE49-F238E27FC236}">
                  <a16:creationId xmlns:a16="http://schemas.microsoft.com/office/drawing/2014/main" id="{74886F9E-2FF7-8266-B0B1-C8DC71205902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732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Page with Content and Subtitle Subheader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EB55F57-5673-F7DC-7B94-8C93FC460A1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8C19AF-8AC4-F552-A7D3-6FC8973B66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984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237F0-ED00-7B0D-DED6-5DDE450437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984" y="2628067"/>
            <a:ext cx="4201530" cy="322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7A9F5EB-B5DA-BAFC-4242-8735F789DA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9D02E029-7B4E-4FDA-BCED-26A15253CACF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AB274-FE9A-00FB-956D-5693EADAEC3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D06E29-BCF5-4EF6-AEC6-5CD0ADFCC37F}" type="slidenum"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19039320-BC04-7F46-87F8-3E972BFF49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grpSp>
        <p:nvGrpSpPr>
          <p:cNvPr id="8" name="The Bridge - Left Rail Graphics">
            <a:extLst>
              <a:ext uri="{FF2B5EF4-FFF2-40B4-BE49-F238E27FC236}">
                <a16:creationId xmlns:a16="http://schemas.microsoft.com/office/drawing/2014/main" id="{A33D0E4A-117A-47A6-C093-28E71FB54606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9" name="E">
              <a:extLst>
                <a:ext uri="{FF2B5EF4-FFF2-40B4-BE49-F238E27FC236}">
                  <a16:creationId xmlns:a16="http://schemas.microsoft.com/office/drawing/2014/main" id="{F754A84D-B4F7-DFE1-FE49-D851A99C707A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G">
              <a:extLst>
                <a:ext uri="{FF2B5EF4-FFF2-40B4-BE49-F238E27FC236}">
                  <a16:creationId xmlns:a16="http://schemas.microsoft.com/office/drawing/2014/main" id="{0710392E-00B6-406C-5510-F64D78CA06AD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D">
              <a:extLst>
                <a:ext uri="{FF2B5EF4-FFF2-40B4-BE49-F238E27FC236}">
                  <a16:creationId xmlns:a16="http://schemas.microsoft.com/office/drawing/2014/main" id="{9BDF64D2-5E95-E24C-E209-6C2614CFC08C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I">
              <a:extLst>
                <a:ext uri="{FF2B5EF4-FFF2-40B4-BE49-F238E27FC236}">
                  <a16:creationId xmlns:a16="http://schemas.microsoft.com/office/drawing/2014/main" id="{73A89158-466C-56DE-476F-D50198125717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R">
              <a:extLst>
                <a:ext uri="{FF2B5EF4-FFF2-40B4-BE49-F238E27FC236}">
                  <a16:creationId xmlns:a16="http://schemas.microsoft.com/office/drawing/2014/main" id="{B591FB8D-6667-1308-29DD-80E185A9E5B5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B">
              <a:extLst>
                <a:ext uri="{FF2B5EF4-FFF2-40B4-BE49-F238E27FC236}">
                  <a16:creationId xmlns:a16="http://schemas.microsoft.com/office/drawing/2014/main" id="{9D78B51F-83AB-688D-C1AA-AE55A5F297E6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E">
              <a:extLst>
                <a:ext uri="{FF2B5EF4-FFF2-40B4-BE49-F238E27FC236}">
                  <a16:creationId xmlns:a16="http://schemas.microsoft.com/office/drawing/2014/main" id="{36F3DA7E-BA10-1150-1FA0-0CFDB40BCE07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H">
              <a:extLst>
                <a:ext uri="{FF2B5EF4-FFF2-40B4-BE49-F238E27FC236}">
                  <a16:creationId xmlns:a16="http://schemas.microsoft.com/office/drawing/2014/main" id="{A8C3B5DF-7C28-C6A4-EE6E-B0D4997293A9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T">
              <a:extLst>
                <a:ext uri="{FF2B5EF4-FFF2-40B4-BE49-F238E27FC236}">
                  <a16:creationId xmlns:a16="http://schemas.microsoft.com/office/drawing/2014/main" id="{648521ED-0D0D-C65F-AC97-C827D24AC7FF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8" name="Bridge Graphic">
              <a:extLst>
                <a:ext uri="{FF2B5EF4-FFF2-40B4-BE49-F238E27FC236}">
                  <a16:creationId xmlns:a16="http://schemas.microsoft.com/office/drawing/2014/main" id="{DFD375D1-C22C-FB8E-48C3-9B835FDBE0B3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BEE22F74-C416-EAE1-2B6A-0C3A9ECE66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B6FAE5">
              <a:alpha val="30062"/>
            </a:srgbClr>
          </a:solidFill>
        </p:spPr>
        <p:txBody>
          <a:bodyPr anchor="ctr" anchorCtr="1"/>
          <a:lstStyle>
            <a:lvl1pPr algn="ctr">
              <a:defRPr sz="2000">
                <a:solidFill>
                  <a:srgbClr val="086E4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27091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Page with Content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E176588-F29B-482C-BE00-2C45188861E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8A258D-8C02-3923-6877-BDD01EC4A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984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E877E-A954-8A93-B0B0-715A82FA4A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984" y="2628067"/>
            <a:ext cx="4201530" cy="322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4CFBE5-0161-F00C-F182-0269D427E71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FB578638-540D-4C4C-A8BE-28A0BF40C7B1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49667-2E3A-856D-FB08-7E39DE236F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A2220C-82AF-45DC-820B-B908412B6A3B}" type="slidenum"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89497AD1-1550-BA3C-2699-F21960654DF0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8" name="E">
              <a:extLst>
                <a:ext uri="{FF2B5EF4-FFF2-40B4-BE49-F238E27FC236}">
                  <a16:creationId xmlns:a16="http://schemas.microsoft.com/office/drawing/2014/main" id="{058C9F74-E7E8-5971-08AB-CC87E13CDEC4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9" name="G">
              <a:extLst>
                <a:ext uri="{FF2B5EF4-FFF2-40B4-BE49-F238E27FC236}">
                  <a16:creationId xmlns:a16="http://schemas.microsoft.com/office/drawing/2014/main" id="{14B61ED4-AB27-2AB1-3923-521DE0A3D914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D">
              <a:extLst>
                <a:ext uri="{FF2B5EF4-FFF2-40B4-BE49-F238E27FC236}">
                  <a16:creationId xmlns:a16="http://schemas.microsoft.com/office/drawing/2014/main" id="{C918985C-EF85-2283-8D62-D0E9337DC7EE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7AFA4798-C9A8-EC2B-585D-2F1E043E1BEC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05EAA2AF-8889-AD29-E8B9-771E08C3F5D2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AC69D3FD-C4C0-15F6-AF67-90DBAC13BFBF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568B7E6E-8843-DFA4-1D16-AD16CDB7E701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73F3CF57-0132-4713-9188-75CF9AFC6665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A647344E-3C72-8CB8-C237-5E8968C34F67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51BC39DA-BAFA-2C9C-D919-49F13A1B00AB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2F9C780-3F0D-F5F7-A7B3-604CDAC5936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B6FAE5">
              <a:alpha val="30062"/>
            </a:srgbClr>
          </a:solidFill>
        </p:spPr>
        <p:txBody>
          <a:bodyPr anchor="ctr" anchorCtr="1"/>
          <a:lstStyle>
            <a:lvl1pPr algn="ctr">
              <a:defRPr sz="2000">
                <a:solidFill>
                  <a:srgbClr val="086E4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29010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Page with Subtitle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172ECC2-FFA2-7950-5B3E-4A2B56B001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CF305A6B-6887-1CA7-CA92-4EB8FD5A10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C052C-16A8-F4C1-C728-5A68DD160D0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4FE06AAD-A4B0-4B83-809C-B2DA171F34C6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C98B406-68B0-6D86-A78B-9D4C17F2D9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B6FAE5">
              <a:alpha val="30062"/>
            </a:srgbClr>
          </a:solidFill>
        </p:spPr>
        <p:txBody>
          <a:bodyPr anchor="ctr" anchorCtr="1"/>
          <a:lstStyle>
            <a:lvl1pPr algn="ctr">
              <a:defRPr sz="2000">
                <a:solidFill>
                  <a:srgbClr val="086E4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B7EC7-BDD8-B774-7152-274AAAD972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8455CE-4377-4457-99F6-9ED4589B8FF8}" type="slidenum"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4642265F-707A-FF53-3F6E-E37C97A8129A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8" name="E">
              <a:extLst>
                <a:ext uri="{FF2B5EF4-FFF2-40B4-BE49-F238E27FC236}">
                  <a16:creationId xmlns:a16="http://schemas.microsoft.com/office/drawing/2014/main" id="{4C77D7DA-BB55-8D39-7877-C4C691378A13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9" name="G">
              <a:extLst>
                <a:ext uri="{FF2B5EF4-FFF2-40B4-BE49-F238E27FC236}">
                  <a16:creationId xmlns:a16="http://schemas.microsoft.com/office/drawing/2014/main" id="{C9FDBAB6-B825-351A-434E-DE1130644210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D">
              <a:extLst>
                <a:ext uri="{FF2B5EF4-FFF2-40B4-BE49-F238E27FC236}">
                  <a16:creationId xmlns:a16="http://schemas.microsoft.com/office/drawing/2014/main" id="{3F5C222F-A729-0CDB-218C-BB9973454116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A50F56CF-B6E0-0BC6-0A4A-CA04916DD9EC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9717E654-A2C9-E683-6471-F2DFE2A0AEFE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0FBD2856-17D6-44E7-9BAD-154AA6249121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E7051C1A-44D7-9E04-A3D6-D218BAEBB432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C29CFB09-3BBF-06D6-74F5-9167E623572A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F06D5FA1-3C77-B991-E2FE-84241184A70E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379A7114-7F97-0316-8F6D-A22A80882A56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086E4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82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+ Subheader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B2539B4D-7946-6AA8-AA25-6EAB0033E5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E63DA1F5-1C18-41EA-9F03-31773CF789B5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1064AF5D-9B8F-CB0D-F173-647639ED40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A556053-2304-D33E-E49C-313504C9934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0712EB-06ED-4000-B489-6743EF6491B2}" type="slidenum">
              <a:t>‹#›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71781CE-AA72-B011-39E6-AFB413DFDC08}"/>
              </a:ext>
            </a:extLst>
          </p:cNvPr>
          <p:cNvSpPr/>
          <p:nvPr/>
        </p:nvSpPr>
        <p:spPr>
          <a:xfrm>
            <a:off x="6483086" y="448"/>
            <a:ext cx="5708919" cy="685710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5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D20A24-9EC4-0958-D27E-A9C63F3B19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856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879D096-055C-9ED1-B18F-D7ABD696FF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856" y="2628067"/>
            <a:ext cx="4201530" cy="322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8" name="Subheader Placeholder">
            <a:extLst>
              <a:ext uri="{FF2B5EF4-FFF2-40B4-BE49-F238E27FC236}">
                <a16:creationId xmlns:a16="http://schemas.microsoft.com/office/drawing/2014/main" id="{DD1FE82B-5562-215A-E4BF-DC284E3774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 pitchFamily="34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2103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trategy &amp; Advisor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525F-BBE0-05EF-6D1F-C8129AD5BE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8000" y="1568369"/>
            <a:ext cx="7972754" cy="3721260"/>
          </a:xfrm>
        </p:spPr>
        <p:txBody>
          <a:bodyPr anchor="ctr"/>
          <a:lstStyle>
            <a:lvl1pPr>
              <a:lnSpc>
                <a:spcPct val="80000"/>
              </a:lnSpc>
              <a:defRPr sz="7200">
                <a:solidFill>
                  <a:srgbClr val="FFFFFF"/>
                </a:solidFill>
                <a:latin typeface="Mercury Display" pitchFamily="5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FF47674-81A0-D2BB-DB0D-C2CD4537F3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7E654F61-02C9-4347-BFE7-BAF5FE5F7EC8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EA83C41-1E1F-C280-C2C5-BD87B062FB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A77716-637F-1E0F-CED4-AB42EC4896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375A0C37-C5C9-484E-815A-A786D8BA2020}" type="slidenum">
              <a:t>‹#›</a:t>
            </a:fld>
            <a:endParaRPr lang="en-US"/>
          </a:p>
        </p:txBody>
      </p:sp>
      <p:grpSp>
        <p:nvGrpSpPr>
          <p:cNvPr id="6" name="The Bridge - Left Rail Graphics">
            <a:extLst>
              <a:ext uri="{FF2B5EF4-FFF2-40B4-BE49-F238E27FC236}">
                <a16:creationId xmlns:a16="http://schemas.microsoft.com/office/drawing/2014/main" id="{607E8538-66BD-EFCF-AC21-939763613068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7" name="E">
              <a:extLst>
                <a:ext uri="{FF2B5EF4-FFF2-40B4-BE49-F238E27FC236}">
                  <a16:creationId xmlns:a16="http://schemas.microsoft.com/office/drawing/2014/main" id="{CE00A36C-8D3B-3E38-6ADD-BFC9890A9BF4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8" name="G">
              <a:extLst>
                <a:ext uri="{FF2B5EF4-FFF2-40B4-BE49-F238E27FC236}">
                  <a16:creationId xmlns:a16="http://schemas.microsoft.com/office/drawing/2014/main" id="{ED5DDB2B-0B98-D8BA-F62E-2453328200F5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0DBDC9A6-1B79-F93A-F361-A6D48ED2A2F6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0" name="I">
              <a:extLst>
                <a:ext uri="{FF2B5EF4-FFF2-40B4-BE49-F238E27FC236}">
                  <a16:creationId xmlns:a16="http://schemas.microsoft.com/office/drawing/2014/main" id="{7066344C-64FE-6D00-117D-EFF075AF8A93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1" name="R">
              <a:extLst>
                <a:ext uri="{FF2B5EF4-FFF2-40B4-BE49-F238E27FC236}">
                  <a16:creationId xmlns:a16="http://schemas.microsoft.com/office/drawing/2014/main" id="{C266DEB2-488D-92C9-5740-39CCB097F864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2" name="B">
              <a:extLst>
                <a:ext uri="{FF2B5EF4-FFF2-40B4-BE49-F238E27FC236}">
                  <a16:creationId xmlns:a16="http://schemas.microsoft.com/office/drawing/2014/main" id="{AAD5530F-5D14-C5DC-3FFA-2A4F182F91F5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3" name="E">
              <a:extLst>
                <a:ext uri="{FF2B5EF4-FFF2-40B4-BE49-F238E27FC236}">
                  <a16:creationId xmlns:a16="http://schemas.microsoft.com/office/drawing/2014/main" id="{4E56CED0-B3EF-6263-DFED-4F16DC14C4E7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4" name="H">
              <a:extLst>
                <a:ext uri="{FF2B5EF4-FFF2-40B4-BE49-F238E27FC236}">
                  <a16:creationId xmlns:a16="http://schemas.microsoft.com/office/drawing/2014/main" id="{518C62C0-B579-037E-0387-5F26915E9DFF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5" name="T">
              <a:extLst>
                <a:ext uri="{FF2B5EF4-FFF2-40B4-BE49-F238E27FC236}">
                  <a16:creationId xmlns:a16="http://schemas.microsoft.com/office/drawing/2014/main" id="{33D82B54-61E5-0E09-F507-49B832714E7E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6" name="Bridge Graphic">
              <a:extLst>
                <a:ext uri="{FF2B5EF4-FFF2-40B4-BE49-F238E27FC236}">
                  <a16:creationId xmlns:a16="http://schemas.microsoft.com/office/drawing/2014/main" id="{8B894510-3B84-4D76-046B-93532A20F132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707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Subheader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FE8BF804-FFE2-0BA8-75EB-8D2C784CB0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C507B50-444D-0435-ABCF-81ED3C333F9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C9FCD3AB-E649-4197-9D96-DEB39412F4F7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3C70E98-DC93-1A4A-99C4-850F2E097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69722F-6EEF-BC86-8EF1-8A2EA79E13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9C02B0-6D32-401D-A915-B33679339810}" type="slidenum">
              <a:t>‹#›</a:t>
            </a:fld>
            <a:endParaRPr lang="en-US"/>
          </a:p>
        </p:txBody>
      </p:sp>
      <p:grpSp>
        <p:nvGrpSpPr>
          <p:cNvPr id="6" name="The Bridge - Left Rail Graphics">
            <a:extLst>
              <a:ext uri="{FF2B5EF4-FFF2-40B4-BE49-F238E27FC236}">
                <a16:creationId xmlns:a16="http://schemas.microsoft.com/office/drawing/2014/main" id="{21CD66BC-87A6-3C66-F933-34226D5586E3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7" name="E">
              <a:extLst>
                <a:ext uri="{FF2B5EF4-FFF2-40B4-BE49-F238E27FC236}">
                  <a16:creationId xmlns:a16="http://schemas.microsoft.com/office/drawing/2014/main" id="{6E046C3F-EF66-0010-5B0D-5F037CF06D70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8" name="G">
              <a:extLst>
                <a:ext uri="{FF2B5EF4-FFF2-40B4-BE49-F238E27FC236}">
                  <a16:creationId xmlns:a16="http://schemas.microsoft.com/office/drawing/2014/main" id="{24B463DB-2CC4-935C-52E3-D4E275C16B6B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55928A9A-CC39-F385-87E9-805D87BBBB20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I">
              <a:extLst>
                <a:ext uri="{FF2B5EF4-FFF2-40B4-BE49-F238E27FC236}">
                  <a16:creationId xmlns:a16="http://schemas.microsoft.com/office/drawing/2014/main" id="{D33E3568-FE74-8C58-62E3-8A06A61DC17C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R">
              <a:extLst>
                <a:ext uri="{FF2B5EF4-FFF2-40B4-BE49-F238E27FC236}">
                  <a16:creationId xmlns:a16="http://schemas.microsoft.com/office/drawing/2014/main" id="{C2441B9A-3CAB-0B1A-AB3F-EF2479249AA8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B">
              <a:extLst>
                <a:ext uri="{FF2B5EF4-FFF2-40B4-BE49-F238E27FC236}">
                  <a16:creationId xmlns:a16="http://schemas.microsoft.com/office/drawing/2014/main" id="{F4AADA2D-3FB1-493C-91A5-3AE86045ABE7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E">
              <a:extLst>
                <a:ext uri="{FF2B5EF4-FFF2-40B4-BE49-F238E27FC236}">
                  <a16:creationId xmlns:a16="http://schemas.microsoft.com/office/drawing/2014/main" id="{65241331-7999-E6F1-5A84-A4DE1A3D1ED9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H">
              <a:extLst>
                <a:ext uri="{FF2B5EF4-FFF2-40B4-BE49-F238E27FC236}">
                  <a16:creationId xmlns:a16="http://schemas.microsoft.com/office/drawing/2014/main" id="{0FBAF16F-E65D-96F2-36E7-A8AEA36FCB48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T">
              <a:extLst>
                <a:ext uri="{FF2B5EF4-FFF2-40B4-BE49-F238E27FC236}">
                  <a16:creationId xmlns:a16="http://schemas.microsoft.com/office/drawing/2014/main" id="{F4866504-0884-226C-DA45-6D9B6BCB9066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Bridge Graphic">
              <a:extLst>
                <a:ext uri="{FF2B5EF4-FFF2-40B4-BE49-F238E27FC236}">
                  <a16:creationId xmlns:a16="http://schemas.microsoft.com/office/drawing/2014/main" id="{DBAB10AB-80D1-8212-9812-1A5795FE5B82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384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Page with Content and Subtitle Subheader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EF1CC97-9B66-E84F-3548-D03FFF4C297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DCDE6-CF98-D91F-8F12-623BA3B983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F0C1C8">
              <a:alpha val="20495"/>
            </a:srgbClr>
          </a:solidFill>
        </p:spPr>
        <p:txBody>
          <a:bodyPr anchor="ctr" anchorCtr="1"/>
          <a:lstStyle>
            <a:lvl1pPr algn="ctr">
              <a:defRPr sz="2000">
                <a:solidFill>
                  <a:srgbClr val="641923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B9E336-49EA-652D-759B-085B7CEFD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984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855A4F1-44AA-D6D5-648C-B6B9DC43CF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984" y="2628067"/>
            <a:ext cx="4201530" cy="322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E8AB87E-AFCD-46CA-09FB-4F943432C1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4AADA72D-6DAA-40E1-8BDE-0F348071417B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80D8AE-9A4B-9F08-0DD9-5EBAB77894E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E31DA3-67C9-4EFC-9173-7C554C82CA93}" type="slidenum">
              <a:t>‹#›</a:t>
            </a:fld>
            <a:endParaRPr lang="en-US"/>
          </a:p>
        </p:txBody>
      </p:sp>
      <p:sp>
        <p:nvSpPr>
          <p:cNvPr id="8" name="Subheader Placeholder">
            <a:extLst>
              <a:ext uri="{FF2B5EF4-FFF2-40B4-BE49-F238E27FC236}">
                <a16:creationId xmlns:a16="http://schemas.microsoft.com/office/drawing/2014/main" id="{20D55B76-4989-212F-E427-EAB7A34FE0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12FEDB7C-C2F0-582A-7510-52D2578DD108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10" name="E">
              <a:extLst>
                <a:ext uri="{FF2B5EF4-FFF2-40B4-BE49-F238E27FC236}">
                  <a16:creationId xmlns:a16="http://schemas.microsoft.com/office/drawing/2014/main" id="{5EDA4A29-34C0-CCBE-2322-56958B0EB459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G">
              <a:extLst>
                <a:ext uri="{FF2B5EF4-FFF2-40B4-BE49-F238E27FC236}">
                  <a16:creationId xmlns:a16="http://schemas.microsoft.com/office/drawing/2014/main" id="{5FFF069F-B61E-F7FD-2E69-C4DAB36E4EF0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D">
              <a:extLst>
                <a:ext uri="{FF2B5EF4-FFF2-40B4-BE49-F238E27FC236}">
                  <a16:creationId xmlns:a16="http://schemas.microsoft.com/office/drawing/2014/main" id="{94F4DBBB-F4A3-D2D1-DB81-C8BF9A1AEEFC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I">
              <a:extLst>
                <a:ext uri="{FF2B5EF4-FFF2-40B4-BE49-F238E27FC236}">
                  <a16:creationId xmlns:a16="http://schemas.microsoft.com/office/drawing/2014/main" id="{4362A940-A958-6598-1C08-5B32610E51C7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R">
              <a:extLst>
                <a:ext uri="{FF2B5EF4-FFF2-40B4-BE49-F238E27FC236}">
                  <a16:creationId xmlns:a16="http://schemas.microsoft.com/office/drawing/2014/main" id="{283B5C38-8F5F-5700-5B4E-176D504631F4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B">
              <a:extLst>
                <a:ext uri="{FF2B5EF4-FFF2-40B4-BE49-F238E27FC236}">
                  <a16:creationId xmlns:a16="http://schemas.microsoft.com/office/drawing/2014/main" id="{E38BC7F7-AECA-8A41-0AE4-8E9A9EFFAE05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E">
              <a:extLst>
                <a:ext uri="{FF2B5EF4-FFF2-40B4-BE49-F238E27FC236}">
                  <a16:creationId xmlns:a16="http://schemas.microsoft.com/office/drawing/2014/main" id="{60DA02BC-EB26-4F3C-37B1-4ABE84F9C0C6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H">
              <a:extLst>
                <a:ext uri="{FF2B5EF4-FFF2-40B4-BE49-F238E27FC236}">
                  <a16:creationId xmlns:a16="http://schemas.microsoft.com/office/drawing/2014/main" id="{3420AABA-FD54-C11D-F783-9D49E8E4A6AD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8" name="T">
              <a:extLst>
                <a:ext uri="{FF2B5EF4-FFF2-40B4-BE49-F238E27FC236}">
                  <a16:creationId xmlns:a16="http://schemas.microsoft.com/office/drawing/2014/main" id="{4F5F49A9-B371-9359-F4A5-78E91D0448A5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9" name="Bridge Graphic">
              <a:extLst>
                <a:ext uri="{FF2B5EF4-FFF2-40B4-BE49-F238E27FC236}">
                  <a16:creationId xmlns:a16="http://schemas.microsoft.com/office/drawing/2014/main" id="{33B78C0B-50E5-5F2E-907B-B55BFBDE0BA1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310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96FA833-6F30-5B89-7A29-EA528E5745E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82016-893A-FA8C-2D38-B3622FB936D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F0C1C8">
              <a:alpha val="20495"/>
            </a:srgbClr>
          </a:solidFill>
        </p:spPr>
        <p:txBody>
          <a:bodyPr anchor="ctr" anchorCtr="1"/>
          <a:lstStyle>
            <a:lvl1pPr algn="ctr">
              <a:defRPr sz="2000">
                <a:solidFill>
                  <a:srgbClr val="641923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26DC58-C263-A9B3-FFBA-8693E07FF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984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D3DC58D-6239-0EC9-987F-11B16AE4ED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984" y="2628067"/>
            <a:ext cx="4201530" cy="322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AB0307C-055C-428B-E391-49ED4DA3A4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193B0553-E177-49A1-B5B7-8B4A59EE0E9D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A2B54B-CF63-222E-046A-5540FD3750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7B05CE-8C1A-45C8-8C8E-C08B6967F5B1}" type="slidenum">
              <a:t>‹#›</a:t>
            </a:fld>
            <a:endParaRPr lang="en-US"/>
          </a:p>
        </p:txBody>
      </p:sp>
      <p:grpSp>
        <p:nvGrpSpPr>
          <p:cNvPr id="8" name="The Bridge - Left Rail Graphics">
            <a:extLst>
              <a:ext uri="{FF2B5EF4-FFF2-40B4-BE49-F238E27FC236}">
                <a16:creationId xmlns:a16="http://schemas.microsoft.com/office/drawing/2014/main" id="{F74B4A12-1DA7-7FB0-D01A-EAD85BF3B7C6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9" name="E">
              <a:extLst>
                <a:ext uri="{FF2B5EF4-FFF2-40B4-BE49-F238E27FC236}">
                  <a16:creationId xmlns:a16="http://schemas.microsoft.com/office/drawing/2014/main" id="{6B2691C1-2509-4CF0-A3C1-57636615AC47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G">
              <a:extLst>
                <a:ext uri="{FF2B5EF4-FFF2-40B4-BE49-F238E27FC236}">
                  <a16:creationId xmlns:a16="http://schemas.microsoft.com/office/drawing/2014/main" id="{4E8F7683-2236-60BE-598A-077DC5A8464D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D">
              <a:extLst>
                <a:ext uri="{FF2B5EF4-FFF2-40B4-BE49-F238E27FC236}">
                  <a16:creationId xmlns:a16="http://schemas.microsoft.com/office/drawing/2014/main" id="{ED233B81-C1A1-471D-5FDF-2BB569C86D45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I">
              <a:extLst>
                <a:ext uri="{FF2B5EF4-FFF2-40B4-BE49-F238E27FC236}">
                  <a16:creationId xmlns:a16="http://schemas.microsoft.com/office/drawing/2014/main" id="{ABCEF334-5B8C-673E-2558-3437565045EF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R">
              <a:extLst>
                <a:ext uri="{FF2B5EF4-FFF2-40B4-BE49-F238E27FC236}">
                  <a16:creationId xmlns:a16="http://schemas.microsoft.com/office/drawing/2014/main" id="{98B2B87C-1365-8357-0AB5-82CC6E9AB824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B">
              <a:extLst>
                <a:ext uri="{FF2B5EF4-FFF2-40B4-BE49-F238E27FC236}">
                  <a16:creationId xmlns:a16="http://schemas.microsoft.com/office/drawing/2014/main" id="{54C5775A-539C-41D8-8587-FE6ECB1DCF7E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E">
              <a:extLst>
                <a:ext uri="{FF2B5EF4-FFF2-40B4-BE49-F238E27FC236}">
                  <a16:creationId xmlns:a16="http://schemas.microsoft.com/office/drawing/2014/main" id="{56ED0CE6-5692-F5EA-9545-DA269529083A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H">
              <a:extLst>
                <a:ext uri="{FF2B5EF4-FFF2-40B4-BE49-F238E27FC236}">
                  <a16:creationId xmlns:a16="http://schemas.microsoft.com/office/drawing/2014/main" id="{8F01FF13-0C1B-6C33-6A00-2A350FAC4373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T">
              <a:extLst>
                <a:ext uri="{FF2B5EF4-FFF2-40B4-BE49-F238E27FC236}">
                  <a16:creationId xmlns:a16="http://schemas.microsoft.com/office/drawing/2014/main" id="{11CB5F28-80CA-C324-842B-087903706BFC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8" name="Bridge Graphic">
              <a:extLst>
                <a:ext uri="{FF2B5EF4-FFF2-40B4-BE49-F238E27FC236}">
                  <a16:creationId xmlns:a16="http://schemas.microsoft.com/office/drawing/2014/main" id="{00F4CD93-0633-B5CC-D447-0D38A74A3722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46268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Page with Subtitle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5D2AE0-5404-48E2-C0AE-80B4D3DAE0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2A3A8-BEA6-AD9F-8DE3-660E571137B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F0C1C8">
              <a:alpha val="20495"/>
            </a:srgbClr>
          </a:solidFill>
        </p:spPr>
        <p:txBody>
          <a:bodyPr anchor="ctr" anchorCtr="1"/>
          <a:lstStyle>
            <a:lvl1pPr algn="ctr">
              <a:defRPr sz="2000">
                <a:solidFill>
                  <a:srgbClr val="641923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054A9C20-8645-FE7A-492B-147BD4EF56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CE18E8E-251B-7CCF-A943-FBEDB20DDE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4C763378-0635-4E78-95D9-A06936AA1FCA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D57F-498A-7A21-947A-0F51BE16EA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382C35-85C4-4545-BDE4-20C2928A0C28}" type="slidenum"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481F8F1C-BC65-0956-1DC9-0363F02D0009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8" name="E">
              <a:extLst>
                <a:ext uri="{FF2B5EF4-FFF2-40B4-BE49-F238E27FC236}">
                  <a16:creationId xmlns:a16="http://schemas.microsoft.com/office/drawing/2014/main" id="{CF2193E9-0510-3261-626B-E62E843E7248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9" name="G">
              <a:extLst>
                <a:ext uri="{FF2B5EF4-FFF2-40B4-BE49-F238E27FC236}">
                  <a16:creationId xmlns:a16="http://schemas.microsoft.com/office/drawing/2014/main" id="{256AFF36-96F2-122B-6A18-00BEE4CBDADD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D">
              <a:extLst>
                <a:ext uri="{FF2B5EF4-FFF2-40B4-BE49-F238E27FC236}">
                  <a16:creationId xmlns:a16="http://schemas.microsoft.com/office/drawing/2014/main" id="{749D15F5-162C-EFDB-215E-F501412DFF7C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1E829147-97C6-699D-7CE2-B0EC1B90BBF3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8E894D9D-E6FB-E02F-DC70-B9F7E358FBBB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E752FEB4-6A35-8E09-11F0-78A2C5B245C4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E5DA3E99-B8CC-500B-1A4D-738A12AC0A0E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E4603DBC-54DC-5FBC-325E-C63F6EF4A439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3293D733-3EC7-3F75-D805-673451EF7B5D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CE3BA4E5-BBDF-D1D3-0F91-7E13C30F9E88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64192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964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The Bridge (Red) Drop BG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C402CE9-A1A9-63F6-84E2-1F69B7923B8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88952" cy="6858000"/>
          </a:xfrm>
          <a:blipFill>
            <a:blip r:embed="rId2"/>
            <a:stretch>
              <a:fillRect/>
            </a:stretch>
          </a:blipFill>
        </p:spPr>
        <p:txBody>
          <a:bodyPr anchorCtr="1">
            <a:noAutofit/>
          </a:bodyPr>
          <a:lstStyle>
            <a:lvl1pPr marL="11109" algn="ctr">
              <a:defRPr>
                <a:solidFill>
                  <a:srgbClr val="641923"/>
                </a:solidFill>
              </a:defRPr>
            </a:lvl1pPr>
            <a:lvl2pPr marL="11109" lv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rgbClr val="641923"/>
                </a:solidFill>
              </a:defRPr>
            </a:lvl2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141F66F-984C-8779-31D6-31B4DDE3DF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A38C841E-0752-4B95-9A4E-CFED12944501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C36A24E-0ECF-5856-34F3-A77E32243D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C994F91-4996-3F21-8901-05D2155168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9966E8F0-EF23-48A8-A5F4-EB8BD792B392}" type="slidenum"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FA982D-30BD-A52C-B90E-43543F0E8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7148" y="1480587"/>
            <a:ext cx="10149812" cy="2203676"/>
          </a:xfrm>
        </p:spPr>
        <p:txBody>
          <a:bodyPr anchor="b"/>
          <a:lstStyle>
            <a:lvl1pPr>
              <a:defRPr sz="7200">
                <a:solidFill>
                  <a:srgbClr val="FFFFFF"/>
                </a:solidFill>
                <a:latin typeface="Mercury Display" pitchFamily="5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7DE831-4CB6-3751-CAB3-84CF2B10520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9026" y="3530791"/>
            <a:ext cx="10149812" cy="1655758"/>
          </a:xfrm>
        </p:spPr>
        <p:txBody>
          <a:bodyPr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568486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he Bridge (Red) Light Background Photo">
    <p:bg>
      <p:bgPr>
        <a:blipFill>
          <a:blip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F8170C-1290-3CF9-914F-74F9191E81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fld id="{F0B79B93-DD3D-4833-A0BF-B12F600FF849}" type="slidenum"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DB6A40-5BD7-2293-1DEB-C25C1A9CB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7148" y="1488542"/>
            <a:ext cx="10149812" cy="2203676"/>
          </a:xfrm>
        </p:spPr>
        <p:txBody>
          <a:bodyPr anchor="b"/>
          <a:lstStyle>
            <a:lvl1pPr>
              <a:defRPr sz="7200">
                <a:latin typeface="Mercury Display" pitchFamily="5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9CDACB2-EAD1-F8DB-E0C9-18F56948A55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9026" y="3530791"/>
            <a:ext cx="10149812" cy="1655758"/>
          </a:xfrm>
        </p:spPr>
        <p:txBody>
          <a:bodyPr/>
          <a:lstStyle>
            <a:lvl1pPr>
              <a:defRPr sz="400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1418814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Full Image The Bridge (Red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1AEAE08-B1FE-81A7-785A-0586D5954DF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fld id="{F26A4A22-B3D5-4738-ABC4-5CDB855C349A}" type="slidenum"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F209FD-3C03-DE00-0A3E-CF8A986F11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7148" y="1488542"/>
            <a:ext cx="8038188" cy="2203676"/>
          </a:xfrm>
        </p:spPr>
        <p:txBody>
          <a:bodyPr anchor="b"/>
          <a:lstStyle>
            <a:lvl1pPr>
              <a:defRPr sz="7200">
                <a:solidFill>
                  <a:srgbClr val="FF4138"/>
                </a:solidFill>
                <a:latin typeface="Mercury Display" pitchFamily="50"/>
              </a:defRPr>
            </a:lvl1pPr>
          </a:lstStyle>
          <a:p>
            <a:pPr lvl="0"/>
            <a:r>
              <a:rPr lang="en-US"/>
              <a:t>Agenda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E92879-31F8-5FFB-F5E1-5FCB9229CD1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116211" y="3854525"/>
            <a:ext cx="4049767" cy="2357094"/>
          </a:xfrm>
        </p:spPr>
        <p:txBody>
          <a:bodyPr/>
          <a:lstStyle>
            <a:lvl1pPr>
              <a:lnSpc>
                <a:spcPct val="100000"/>
              </a:lnSpc>
              <a:spcAft>
                <a:spcPts val="3000"/>
              </a:spcAft>
              <a:defRPr sz="2400">
                <a:solidFill>
                  <a:srgbClr val="242834"/>
                </a:solidFill>
              </a:defRPr>
            </a:lvl1pPr>
            <a:lvl2pPr marL="0" lvl="0" inden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  <a:defRPr sz="2400">
                <a:solidFill>
                  <a:srgbClr val="242834"/>
                </a:solidFill>
              </a:defRPr>
            </a:lvl2pPr>
            <a:lvl3pPr marL="0" lvl="0" inden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  <a:defRPr sz="2400">
                <a:solidFill>
                  <a:srgbClr val="242834"/>
                </a:solidFill>
              </a:defRPr>
            </a:lvl3pPr>
          </a:lstStyle>
          <a:p>
            <a:pPr lvl="0"/>
            <a:r>
              <a:rPr lang="en-US"/>
              <a:t>Agenda Item 1</a:t>
            </a:r>
          </a:p>
          <a:p>
            <a:pPr lvl="0"/>
            <a:r>
              <a:rPr lang="en-US"/>
              <a:t>Agenda Item 2</a:t>
            </a:r>
          </a:p>
          <a:p>
            <a:pPr lvl="0"/>
            <a:r>
              <a:rPr lang="en-US"/>
              <a:t>Agenda Item 3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A4C678F-9B39-04A0-9B6A-CD7EA2D4BF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65979" y="3854525"/>
            <a:ext cx="4787898" cy="2357094"/>
          </a:xfrm>
        </p:spPr>
        <p:txBody>
          <a:bodyPr/>
          <a:lstStyle>
            <a:lvl1pPr>
              <a:lnSpc>
                <a:spcPct val="100000"/>
              </a:lnSpc>
              <a:spcAft>
                <a:spcPts val="3000"/>
              </a:spcAft>
              <a:defRPr sz="2400">
                <a:solidFill>
                  <a:srgbClr val="242834"/>
                </a:solidFill>
              </a:defRPr>
            </a:lvl1pPr>
            <a:lvl2pPr marL="0" lvl="0" inden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  <a:defRPr sz="2400">
                <a:solidFill>
                  <a:srgbClr val="242834"/>
                </a:solidFill>
              </a:defRPr>
            </a:lvl2pPr>
            <a:lvl3pPr marL="0" lvl="0" inden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  <a:defRPr sz="2400">
                <a:solidFill>
                  <a:srgbClr val="242834"/>
                </a:solidFill>
              </a:defRPr>
            </a:lvl3pPr>
          </a:lstStyle>
          <a:p>
            <a:pPr lvl="0"/>
            <a:r>
              <a:rPr lang="en-US"/>
              <a:t>Agenda Item 4</a:t>
            </a:r>
          </a:p>
          <a:p>
            <a:pPr lvl="0"/>
            <a:r>
              <a:rPr lang="en-US"/>
              <a:t>Agenda Item 5</a:t>
            </a:r>
          </a:p>
          <a:p>
            <a:pPr lvl="0"/>
            <a:r>
              <a:rPr lang="en-US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1285419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Half Image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4026CD1-1D05-96E8-8C90-55477C0D53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9AF3EF-1E84-4121-8CB6-AD0E9A575411}" type="slidenum"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A6A0B5-030B-947E-1CEB-F825DFFA46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856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>
                <a:solidFill>
                  <a:srgbClr val="FF4138"/>
                </a:solidFill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274D1279-5010-6B94-6EBC-F2BA6AC7BA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14086" y="2671767"/>
            <a:ext cx="2001841" cy="3009903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  <a:lvl2pPr marL="0" lv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lvl2pPr>
            <a:lvl3pPr marL="0" lv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lvl3pPr>
            <a:lvl4pPr marL="0" lv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lvl4pPr>
          </a:lstStyle>
          <a:p>
            <a:pPr lvl="0"/>
            <a:r>
              <a:rPr lang="en-US"/>
              <a:t>Agenda Items Here</a:t>
            </a:r>
          </a:p>
          <a:p>
            <a:pPr lvl="0"/>
            <a:r>
              <a:rPr lang="en-US"/>
              <a:t>Agenda Items Here</a:t>
            </a:r>
          </a:p>
          <a:p>
            <a:pPr lvl="0"/>
            <a:r>
              <a:rPr lang="en-US"/>
              <a:t>Agenda Items Here</a:t>
            </a:r>
          </a:p>
          <a:p>
            <a:pPr lvl="0"/>
            <a:endParaRPr lang="en-US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D2FBEE37-132D-0894-B52D-2A39EDDB4F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95817" y="2671767"/>
            <a:ext cx="2001841" cy="3009903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  <a:lvl2pPr marL="0" lv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lvl2pPr>
            <a:lvl3pPr marL="0" lv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lvl3pPr>
            <a:lvl4pPr marL="0" lv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lvl4pPr>
          </a:lstStyle>
          <a:p>
            <a:pPr lvl="0"/>
            <a:r>
              <a:rPr lang="en-US"/>
              <a:t>Agenda Items Here</a:t>
            </a:r>
          </a:p>
          <a:p>
            <a:pPr lvl="0"/>
            <a:r>
              <a:rPr lang="en-US"/>
              <a:t>Agenda Items Here</a:t>
            </a:r>
          </a:p>
          <a:p>
            <a:pPr lvl="0"/>
            <a:r>
              <a:rPr lang="en-US"/>
              <a:t>Agenda Items Here</a:t>
            </a:r>
          </a:p>
          <a:p>
            <a:pPr lvl="0"/>
            <a:endParaRPr lang="en-US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6F8C2CCD-8863-EA50-ACA6-AA79F89EBE0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62576" y="16038"/>
            <a:ext cx="5708654" cy="6858000"/>
          </a:xfrm>
        </p:spPr>
        <p:txBody>
          <a:bodyPr anchor="ctr" anchorCtr="1"/>
          <a:lstStyle>
            <a:lvl1pPr algn="ctr">
              <a:defRPr sz="1800">
                <a:solidFill>
                  <a:srgbClr val="F2F2F2"/>
                </a:solidFill>
              </a:defRPr>
            </a:lvl1pPr>
            <a:lvl2pPr marL="0" lv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2F2F2"/>
                </a:solidFill>
              </a:defRPr>
            </a:lvl2pPr>
            <a:lvl3pPr marL="0" lv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2F2F2"/>
                </a:solidFill>
              </a:defRPr>
            </a:lvl3pPr>
            <a:lvl4pPr marL="0" lv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2F2F2"/>
                </a:solidFill>
              </a:defRPr>
            </a:lvl4pPr>
          </a:lstStyle>
          <a:p>
            <a:pPr lvl="0"/>
            <a:r>
              <a:rPr lang="en-US"/>
              <a:t>Click icon to customize photo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278C0325-24DB-E849-4B80-4527A4527D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 lvl="0"/>
            <a:fld id="{07840A61-E20F-4C55-9413-E2F948687BEF}" type="datetime1">
              <a:rPr lang="en-US"/>
              <a:pPr lvl="0"/>
              <a:t>7/30/2024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462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Pr>
        <a:solidFill>
          <a:srgbClr val="242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8C4D933-C301-AE1B-7443-11BF66A94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2F1F214F-C208-4E20-B709-AD70F36CE2B4}" type="slidenum"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F887CD-A3FC-6DE6-AFC5-7DD91E5EE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3751" y="2093143"/>
            <a:ext cx="10154320" cy="2257059"/>
          </a:xfrm>
        </p:spPr>
        <p:txBody>
          <a:bodyPr anchor="ctr">
            <a:noAutofit/>
          </a:bodyPr>
          <a:lstStyle>
            <a:lvl1pPr>
              <a:defRPr sz="5400">
                <a:solidFill>
                  <a:srgbClr val="FFFFFF"/>
                </a:solidFill>
                <a:latin typeface="Mercury Display" pitchFamily="50"/>
              </a:defRPr>
            </a:lvl1pPr>
          </a:lstStyle>
          <a:p>
            <a:pPr lvl="0"/>
            <a:r>
              <a:rPr lang="en-US"/>
              <a:t>Quote from someone outside of The Bridge goes here.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EEAD84B-FAD6-3502-1476-EBD78F566A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23751" y="4914013"/>
            <a:ext cx="4982876" cy="821798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—  Firstname Lastname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D264BDC-1894-519F-5DBA-0FDAC7A7FE93}"/>
              </a:ext>
            </a:extLst>
          </p:cNvPr>
          <p:cNvSpPr txBox="1"/>
          <p:nvPr/>
        </p:nvSpPr>
        <p:spPr>
          <a:xfrm>
            <a:off x="1053763" y="1507863"/>
            <a:ext cx="1214880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FFFF"/>
                </a:solidFill>
                <a:uFillTx/>
                <a:latin typeface="Mercury Display" pitchFamily="2"/>
              </a:rPr>
              <a:t>“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Mercury Display" pitchFamily="2"/>
            </a:endParaRPr>
          </a:p>
        </p:txBody>
      </p:sp>
      <p:pic>
        <p:nvPicPr>
          <p:cNvPr id="6" name="Quote Slide Guide" hidden="1">
            <a:extLst>
              <a:ext uri="{FF2B5EF4-FFF2-40B4-BE49-F238E27FC236}">
                <a16:creationId xmlns:a16="http://schemas.microsoft.com/office/drawing/2014/main" id="{23613F95-91EC-47BE-CB59-B4C1B99C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52"/>
            <a:ext cx="12272226" cy="690429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CF9CC4E3-04A3-3C27-4A67-C048C8AF6E96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8" name="E">
              <a:extLst>
                <a:ext uri="{FF2B5EF4-FFF2-40B4-BE49-F238E27FC236}">
                  <a16:creationId xmlns:a16="http://schemas.microsoft.com/office/drawing/2014/main" id="{E6985E63-6087-2DFC-45B4-9C56CBF8DB7C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9" name="G">
              <a:extLst>
                <a:ext uri="{FF2B5EF4-FFF2-40B4-BE49-F238E27FC236}">
                  <a16:creationId xmlns:a16="http://schemas.microsoft.com/office/drawing/2014/main" id="{F90BD8DB-9539-FC99-DD8E-8089647B30F0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0" name="D">
              <a:extLst>
                <a:ext uri="{FF2B5EF4-FFF2-40B4-BE49-F238E27FC236}">
                  <a16:creationId xmlns:a16="http://schemas.microsoft.com/office/drawing/2014/main" id="{4CF7A463-1E22-A999-F0CD-09D4A6594497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ECC60EDD-FCE1-F09A-B527-E84625FC40B8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59C09D09-3E04-413E-7DC5-B793E72B95C1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E76AD2A0-A5B4-4849-98A2-03C212C7CD13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A705B5C8-BDB4-2C82-A5B7-E2935C73CC4C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BAB04E8C-FDB7-0B30-F0AC-533535B63015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5BF0AC0D-D136-5BD5-74AC-533C582FF058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F27262F7-D516-969F-F4B1-E34C106091AC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8" name="TextBox 21">
            <a:extLst>
              <a:ext uri="{FF2B5EF4-FFF2-40B4-BE49-F238E27FC236}">
                <a16:creationId xmlns:a16="http://schemas.microsoft.com/office/drawing/2014/main" id="{E4D40AAC-59DF-B02D-7A0C-AABE50F93F63}"/>
              </a:ext>
            </a:extLst>
          </p:cNvPr>
          <p:cNvSpPr txBox="1"/>
          <p:nvPr/>
        </p:nvSpPr>
        <p:spPr>
          <a:xfrm>
            <a:off x="1053763" y="1507863"/>
            <a:ext cx="1214880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FFFF"/>
                </a:solidFill>
                <a:uFillTx/>
                <a:latin typeface="Mercury Display" pitchFamily="2"/>
              </a:rPr>
              <a:t>“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Mercury Display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4217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AEB67A8C-F20D-256F-E0E0-EF8C021A74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63AC31C9-A228-45B9-8178-1465D2E014DE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A51A1BE-6B72-E0AF-462D-071316F4DA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2543EFC-F92D-9C27-E0E7-EADD8424FE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A10950-DC73-49A3-9F5A-DBCC7BBA4988}" type="slidenum">
              <a:t>‹#›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B3417EA-3356-5C35-114A-497423005D6B}"/>
              </a:ext>
            </a:extLst>
          </p:cNvPr>
          <p:cNvSpPr/>
          <p:nvPr/>
        </p:nvSpPr>
        <p:spPr>
          <a:xfrm>
            <a:off x="6483086" y="448"/>
            <a:ext cx="5708919" cy="685710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5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7D4224-0B38-E000-1672-AFFCADB326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856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009402D-EDE2-4A54-D64F-AFB9CC42B7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856" y="2628067"/>
            <a:ext cx="4201530" cy="322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1412457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Pr>
        <a:solidFill>
          <a:srgbClr val="242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FF17D4E-F2E7-DD48-6FE2-5855914441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578273B-9021-4E16-9410-B8395F89A36D}" type="slidenum"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BE953F-E401-8F36-6C78-BFC558F33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987" y="2093143"/>
            <a:ext cx="10155609" cy="2257059"/>
          </a:xfrm>
        </p:spPr>
        <p:txBody>
          <a:bodyPr anchor="ctr">
            <a:noAutofit/>
          </a:bodyPr>
          <a:lstStyle>
            <a:lvl1pPr>
              <a:defRPr sz="5400">
                <a:solidFill>
                  <a:srgbClr val="FFFFFF"/>
                </a:solidFill>
                <a:latin typeface="Mercury Display" pitchFamily="50"/>
              </a:defRPr>
            </a:lvl1pPr>
          </a:lstStyle>
          <a:p>
            <a:pPr lvl="0"/>
            <a:r>
              <a:rPr lang="en-US"/>
              <a:t>Quote from internal partner or stakeholder goes here.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62C9FF9-BE59-4420-14E4-29CC99076F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54318" y="4876248"/>
            <a:ext cx="4041675" cy="301761"/>
          </a:xfrm>
        </p:spPr>
        <p:txBody>
          <a:bodyPr/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Firstname Lastname</a:t>
            </a:r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125D55E1-78B3-0DD4-E405-406525F1764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80051" y="4716877"/>
            <a:ext cx="763588" cy="763588"/>
          </a:xfrm>
          <a:solidFill>
            <a:srgbClr val="7F7F7F"/>
          </a:solidFill>
        </p:spPr>
        <p:txBody>
          <a:bodyPr anchor="ctr" anchorCtr="1">
            <a:noAutofit/>
          </a:bodyPr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D164FD-49CA-91C8-3CCA-491EBAB7E3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54318" y="5130890"/>
            <a:ext cx="4041675" cy="301761"/>
          </a:xfrm>
        </p:spPr>
        <p:txBody>
          <a:bodyPr/>
          <a:lstStyle>
            <a:lvl1pPr>
              <a:defRPr sz="120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42019837-A77B-C90F-5350-512C1FDCD60B}"/>
              </a:ext>
            </a:extLst>
          </p:cNvPr>
          <p:cNvSpPr txBox="1"/>
          <p:nvPr/>
        </p:nvSpPr>
        <p:spPr>
          <a:xfrm>
            <a:off x="1053763" y="1507863"/>
            <a:ext cx="1214880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FFFF"/>
                </a:solidFill>
                <a:uFillTx/>
                <a:latin typeface="Mercury Display" pitchFamily="2"/>
              </a:rPr>
              <a:t>“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Mercury Display" pitchFamily="2"/>
            </a:endParaRPr>
          </a:p>
        </p:txBody>
      </p:sp>
      <p:pic>
        <p:nvPicPr>
          <p:cNvPr id="8" name="Quote Slide Guide" hidden="1">
            <a:extLst>
              <a:ext uri="{FF2B5EF4-FFF2-40B4-BE49-F238E27FC236}">
                <a16:creationId xmlns:a16="http://schemas.microsoft.com/office/drawing/2014/main" id="{759652D8-950A-901C-CB68-8E714CD30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52"/>
            <a:ext cx="12272226" cy="690429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7DA2B0CB-CE03-9E26-E69B-5CE7EEB8CCAB}"/>
              </a:ext>
            </a:extLst>
          </p:cNvPr>
          <p:cNvGrpSpPr/>
          <p:nvPr/>
        </p:nvGrpSpPr>
        <p:grpSpPr>
          <a:xfrm>
            <a:off x="-374" y="0"/>
            <a:ext cx="736137" cy="6858000"/>
            <a:chOff x="-374" y="0"/>
            <a:chExt cx="736137" cy="6858000"/>
          </a:xfrm>
        </p:grpSpPr>
        <p:sp>
          <p:nvSpPr>
            <p:cNvPr id="10" name="Rectangle Element FPO">
              <a:extLst>
                <a:ext uri="{FF2B5EF4-FFF2-40B4-BE49-F238E27FC236}">
                  <a16:creationId xmlns:a16="http://schemas.microsoft.com/office/drawing/2014/main" id="{CD9BD89F-027B-DB77-EDEC-C656C9D6923A}"/>
                </a:ext>
              </a:extLst>
            </p:cNvPr>
            <p:cNvSpPr/>
            <p:nvPr/>
          </p:nvSpPr>
          <p:spPr>
            <a:xfrm>
              <a:off x="-374" y="0"/>
              <a:ext cx="736137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73199"/>
                <a:gd name="f7" fmla="val 13716000"/>
                <a:gd name="f8" fmla="+- 0 0 -90"/>
                <a:gd name="f9" fmla="*/ f3 1 1473199"/>
                <a:gd name="f10" fmla="*/ f4 1 13716000"/>
                <a:gd name="f11" fmla="+- f7 0 f5"/>
                <a:gd name="f12" fmla="+- f6 0 f5"/>
                <a:gd name="f13" fmla="*/ f8 f0 1"/>
                <a:gd name="f14" fmla="*/ f12 1 1473199"/>
                <a:gd name="f15" fmla="*/ f11 1 13716000"/>
                <a:gd name="f16" fmla="*/ 0 f12 1"/>
                <a:gd name="f17" fmla="*/ 0 f11 1"/>
                <a:gd name="f18" fmla="*/ 1473199 f12 1"/>
                <a:gd name="f19" fmla="*/ 13716000 f11 1"/>
                <a:gd name="f20" fmla="*/ f13 1 f2"/>
                <a:gd name="f21" fmla="*/ f16 1 1473199"/>
                <a:gd name="f22" fmla="*/ f17 1 13716000"/>
                <a:gd name="f23" fmla="*/ f18 1 1473199"/>
                <a:gd name="f24" fmla="*/ f19 1 1371600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</a:cxnLst>
              <a:rect l="f34" t="f37" r="f35" b="f36"/>
              <a:pathLst>
                <a:path w="1473199" h="1371600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1" name="E">
              <a:extLst>
                <a:ext uri="{FF2B5EF4-FFF2-40B4-BE49-F238E27FC236}">
                  <a16:creationId xmlns:a16="http://schemas.microsoft.com/office/drawing/2014/main" id="{A6AA1263-B6B1-9D35-A0C9-8580152F52CA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2" name="G">
              <a:extLst>
                <a:ext uri="{FF2B5EF4-FFF2-40B4-BE49-F238E27FC236}">
                  <a16:creationId xmlns:a16="http://schemas.microsoft.com/office/drawing/2014/main" id="{2C902B44-514E-4771-ADCC-EF3F49584E95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3" name="D">
              <a:extLst>
                <a:ext uri="{FF2B5EF4-FFF2-40B4-BE49-F238E27FC236}">
                  <a16:creationId xmlns:a16="http://schemas.microsoft.com/office/drawing/2014/main" id="{34C6DD6C-06DC-9BAF-3C52-4BEC38DCC1F9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4" name="I">
              <a:extLst>
                <a:ext uri="{FF2B5EF4-FFF2-40B4-BE49-F238E27FC236}">
                  <a16:creationId xmlns:a16="http://schemas.microsoft.com/office/drawing/2014/main" id="{5EDE49E2-3DF6-377B-A6B8-0A52DADFFABF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5" name="R">
              <a:extLst>
                <a:ext uri="{FF2B5EF4-FFF2-40B4-BE49-F238E27FC236}">
                  <a16:creationId xmlns:a16="http://schemas.microsoft.com/office/drawing/2014/main" id="{4ED754D1-016A-843E-D740-A7D0C9490591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6" name="B">
              <a:extLst>
                <a:ext uri="{FF2B5EF4-FFF2-40B4-BE49-F238E27FC236}">
                  <a16:creationId xmlns:a16="http://schemas.microsoft.com/office/drawing/2014/main" id="{5298E72E-746B-A764-0E1F-D1287A475154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7" name="E">
              <a:extLst>
                <a:ext uri="{FF2B5EF4-FFF2-40B4-BE49-F238E27FC236}">
                  <a16:creationId xmlns:a16="http://schemas.microsoft.com/office/drawing/2014/main" id="{F9243AF8-AEF4-8217-A868-BEA160910C60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8" name="H">
              <a:extLst>
                <a:ext uri="{FF2B5EF4-FFF2-40B4-BE49-F238E27FC236}">
                  <a16:creationId xmlns:a16="http://schemas.microsoft.com/office/drawing/2014/main" id="{73DD24A8-17C3-C20D-38CA-86EA96CC9FBC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9" name="T">
              <a:extLst>
                <a:ext uri="{FF2B5EF4-FFF2-40B4-BE49-F238E27FC236}">
                  <a16:creationId xmlns:a16="http://schemas.microsoft.com/office/drawing/2014/main" id="{6EF1B871-60B2-868E-4044-4A021A92A807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20" name="Bridge Graphic">
              <a:extLst>
                <a:ext uri="{FF2B5EF4-FFF2-40B4-BE49-F238E27FC236}">
                  <a16:creationId xmlns:a16="http://schemas.microsoft.com/office/drawing/2014/main" id="{A2D3E7E4-F1D0-8F1F-E2E1-59B52B2AD353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21" name="TextBox 23">
            <a:extLst>
              <a:ext uri="{FF2B5EF4-FFF2-40B4-BE49-F238E27FC236}">
                <a16:creationId xmlns:a16="http://schemas.microsoft.com/office/drawing/2014/main" id="{65EA4992-D254-56A3-A2B4-CBCE9541C5DF}"/>
              </a:ext>
            </a:extLst>
          </p:cNvPr>
          <p:cNvSpPr txBox="1"/>
          <p:nvPr/>
        </p:nvSpPr>
        <p:spPr>
          <a:xfrm>
            <a:off x="1053763" y="1507863"/>
            <a:ext cx="1214880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FFFF"/>
                </a:solidFill>
                <a:uFillTx/>
                <a:latin typeface="Mercury Display" pitchFamily="2"/>
              </a:rPr>
              <a:t>“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Mercury Display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03266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8E931A3-A1E3-009B-F797-F31DB449BA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AADC36-839A-4489-87CE-73D21A70A9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924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with Subtitle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E6A035D-510C-F846-3724-44A59D9C49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46889B-F101-438E-B44A-72DD9874F58F}" type="slidenum"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9C3A4A-D251-874D-7056-C187835C46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164" y="841010"/>
            <a:ext cx="2479551" cy="1140531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BC261-1D32-C6ED-ED7A-CCE81E1805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14721" y="921001"/>
            <a:ext cx="4201530" cy="10605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5" name="Subheader Placeholder">
            <a:extLst>
              <a:ext uri="{FF2B5EF4-FFF2-40B4-BE49-F238E27FC236}">
                <a16:creationId xmlns:a16="http://schemas.microsoft.com/office/drawing/2014/main" id="{5CA44339-CD03-68A4-0BC2-DCCBE87804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 pitchFamily="34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227417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Blank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E5DAFD1-D0EC-B8A2-B1A6-B1795EE5EF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94E06C-21BD-4528-83A4-C6D9FDF60913}" type="slidenum"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EB8D15-8E7A-CFB1-DB26-D37B6B560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536" y="1879220"/>
            <a:ext cx="4707605" cy="527544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0D895-4EB8-DFEC-7C08-5D19532F81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89763" y="2611663"/>
            <a:ext cx="4707605" cy="1361267"/>
          </a:xfrm>
        </p:spPr>
        <p:txBody>
          <a:bodyPr/>
          <a:lstStyle>
            <a:lvl1pPr>
              <a:lnSpc>
                <a:spcPct val="100000"/>
              </a:lnSpc>
              <a:defRPr sz="2600">
                <a:solidFill>
                  <a:srgbClr val="91939A"/>
                </a:solidFill>
              </a:defRPr>
            </a:lvl1pPr>
          </a:lstStyle>
          <a:p>
            <a:pPr lvl="0"/>
            <a:r>
              <a:rPr lang="en-US"/>
              <a:t>Content here</a:t>
            </a:r>
          </a:p>
        </p:txBody>
      </p:sp>
      <p:pic>
        <p:nvPicPr>
          <p:cNvPr id="5" name="Left panel">
            <a:extLst>
              <a:ext uri="{FF2B5EF4-FFF2-40B4-BE49-F238E27FC236}">
                <a16:creationId xmlns:a16="http://schemas.microsoft.com/office/drawing/2014/main" id="{104B05FA-3AAF-20B3-E038-92B069C8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8"/>
            <a:ext cx="736503" cy="68570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 Placeholder 78">
            <a:extLst>
              <a:ext uri="{FF2B5EF4-FFF2-40B4-BE49-F238E27FC236}">
                <a16:creationId xmlns:a16="http://schemas.microsoft.com/office/drawing/2014/main" id="{56D0FBB0-1989-F8BE-C98B-C6CA7071AC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14050" y="4109011"/>
            <a:ext cx="4706938" cy="199016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 marL="346072" indent="-231772">
              <a:defRPr/>
            </a:lvl2pPr>
            <a:lvl3pPr marL="692145" indent="-231772">
              <a:defRPr/>
            </a:lvl3pPr>
            <a:lvl4pPr marL="1038228" indent="-230191">
              <a:defRPr/>
            </a:lvl4pPr>
            <a:lvl5pPr marL="1373191" indent="-27781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Left panel">
            <a:extLst>
              <a:ext uri="{FF2B5EF4-FFF2-40B4-BE49-F238E27FC236}">
                <a16:creationId xmlns:a16="http://schemas.microsoft.com/office/drawing/2014/main" id="{22052CFB-ED70-795D-C21E-0AFFC41FB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8"/>
            <a:ext cx="736503" cy="68570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Subheader Placeholder">
            <a:extLst>
              <a:ext uri="{FF2B5EF4-FFF2-40B4-BE49-F238E27FC236}">
                <a16:creationId xmlns:a16="http://schemas.microsoft.com/office/drawing/2014/main" id="{BCB5C330-DEE1-CC56-C17D-4239AD2433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 pitchFamily="34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162818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032677-8359-D3F4-098A-18A41DA3F0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722D39FF-E571-40FE-A111-8340338A225C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C050179-C339-8DF7-3C77-DD0FB8C78F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20E908-3497-5138-3992-9EAEE3F374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0271CC-0819-4A32-9CF9-9AB959D036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602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ntent and Subheader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87B05C4-54D1-0B3E-FA0F-84D9F3537DA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0928A0C1-E925-413D-9280-1EB140E2E2B0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E58DF51-9145-CE6E-DC70-79D703202A2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1B5411-380C-1E1E-823C-1B08549A6D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BE79FA-CE41-4787-948C-C12519EB4E25}" type="slidenum">
              <a:t>‹#›</a:t>
            </a:fld>
            <a:endParaRPr lang="en-US"/>
          </a:p>
        </p:txBody>
      </p:sp>
      <p:sp>
        <p:nvSpPr>
          <p:cNvPr id="5" name="Subheader Placeholder">
            <a:extLst>
              <a:ext uri="{FF2B5EF4-FFF2-40B4-BE49-F238E27FC236}">
                <a16:creationId xmlns:a16="http://schemas.microsoft.com/office/drawing/2014/main" id="{34C514CE-68E3-2DF6-E8FE-6CC1B12C3A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41703370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2224DA6-2A2D-D739-1120-F31DA1145E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386946" y="1671980"/>
            <a:ext cx="4875983" cy="45188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378F454-5EA9-846D-DB19-56085301D6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8DEF3C9A-8847-47F4-BF81-85AA9C9D6A04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4758A21-95F3-3738-5999-7BE34CB79D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3A74DD53-606A-C3AB-83ED-9633FC95E6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7EAF0F-852A-4FB4-BE58-1DC32EA63A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113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9325854C-982C-9DBF-42E4-6D2FFF4E1C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1EDBBE-1A1D-43A7-97C6-D5F7D7F3533D}" type="slidenum"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805429-4CC8-B55E-0C39-92EF40A0C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758" y="837380"/>
            <a:ext cx="10876806" cy="82074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3DF37F-3834-08F7-C448-FCCEE8DA60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096749" y="2119743"/>
            <a:ext cx="4695444" cy="409877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367B62-5A21-1E2B-BCEC-9C16B2A4DD7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096749" y="1653308"/>
            <a:ext cx="4695444" cy="35078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DCE1BBC-1FAB-202F-01A8-BCBA36D102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456395" y="1653308"/>
            <a:ext cx="4623974" cy="35078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42834"/>
                </a:solidFill>
                <a:latin typeface="Avenir Next LT Pro Demi"/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406736-A83E-B98C-C073-4E1B70B11C9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451073" y="2119743"/>
            <a:ext cx="4695444" cy="409877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9517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9F4F0BFD-5389-FC1B-2077-87385740E2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79EF035-32F1-5B97-836D-24D2145A66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C8B1D6-75E4-4DD9-BA41-E7570FCFD1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759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E90FB8E-4E81-F397-C4AB-52B0273726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F52D32-4F7A-4229-A4D5-2894C2D2EA65}" type="slidenum">
              <a:t>‹#›</a:t>
            </a:fld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AB1A8D9-CCFE-4F67-2D36-9E209A249D5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86946" y="925500"/>
            <a:ext cx="4875983" cy="49236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8EFDD1-D2F3-D37E-541E-330087765A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7825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4BD668F-6605-A9CE-61F9-203069C137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984" y="2628067"/>
            <a:ext cx="4201530" cy="322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55207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Subtitle Only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943DF028-DF6D-9628-65C3-7AFD5465B9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B245F9DB-D57F-47C8-8A9A-70484BAA37B7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53B336F0-3579-8947-9348-2C005E526C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E12CF15-CFB1-01F8-A6E2-0027DC27A6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5A6D91-6472-4706-AD08-668F2A161100}" type="slidenum">
              <a:t>‹#›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35CEB50-2140-6B2F-1088-ADF271349007}"/>
              </a:ext>
            </a:extLst>
          </p:cNvPr>
          <p:cNvSpPr/>
          <p:nvPr/>
        </p:nvSpPr>
        <p:spPr>
          <a:xfrm>
            <a:off x="6483086" y="448"/>
            <a:ext cx="5708919" cy="6857103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5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6" name="Subheader Placeholder">
            <a:extLst>
              <a:ext uri="{FF2B5EF4-FFF2-40B4-BE49-F238E27FC236}">
                <a16:creationId xmlns:a16="http://schemas.microsoft.com/office/drawing/2014/main" id="{9C408F54-D3C1-08E6-8C9B-65A9B4ADD1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 pitchFamily="34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6331904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41937D-9030-013A-0A38-EDCB2EF148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89D6E355-3E8F-4B56-96BE-686DB4EEE634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499E773-3159-7FEE-ABF1-EBE886AD0F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A697759-AF6D-C9D4-3FA0-573B597B8A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CA9AE9-550C-4A06-B914-F689220807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83183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C7696A-633A-8C4F-E1B8-7551C4034D3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911CF709-EC1D-4D9E-8E30-FEE1FD5D282B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D9DD032-252A-5E42-F7A3-28A2DA710C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7EE5C35-8FD6-E498-C66E-11EBD39A13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55C05D-3ED6-4EE8-B743-A324292565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82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Slide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2B1562B-1D32-9247-022F-1410467F50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FAC3CC-85B9-4855-B226-F0E078157D13}" type="slidenum"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5324E0-B10D-55ED-8BDF-E882289B9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164" y="841010"/>
            <a:ext cx="2479551" cy="1140531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C242E-1288-64B5-7B8A-2AF7E83165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14721" y="921001"/>
            <a:ext cx="4201530" cy="10605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50E8F469-CFBF-1F93-EE04-BE46AF8A41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11151" y="3599727"/>
            <a:ext cx="3468419" cy="251171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43">
            <a:extLst>
              <a:ext uri="{FF2B5EF4-FFF2-40B4-BE49-F238E27FC236}">
                <a16:creationId xmlns:a16="http://schemas.microsoft.com/office/drawing/2014/main" id="{C6B64514-03DC-3532-948C-5D0A7271E8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11151" y="3194172"/>
            <a:ext cx="3468419" cy="322261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7" name="Text Placeholder 44">
            <a:extLst>
              <a:ext uri="{FF2B5EF4-FFF2-40B4-BE49-F238E27FC236}">
                <a16:creationId xmlns:a16="http://schemas.microsoft.com/office/drawing/2014/main" id="{4F689709-88C4-C979-D2ED-37769C743F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29313" y="3194172"/>
            <a:ext cx="3468419" cy="322261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8" name="Text Placeholder 45">
            <a:extLst>
              <a:ext uri="{FF2B5EF4-FFF2-40B4-BE49-F238E27FC236}">
                <a16:creationId xmlns:a16="http://schemas.microsoft.com/office/drawing/2014/main" id="{E5E78663-E739-004A-B71B-F7F82B05D7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41586" y="3194172"/>
            <a:ext cx="3468419" cy="322261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9" name="Subheader Placeholder">
            <a:extLst>
              <a:ext uri="{FF2B5EF4-FFF2-40B4-BE49-F238E27FC236}">
                <a16:creationId xmlns:a16="http://schemas.microsoft.com/office/drawing/2014/main" id="{6816DC23-0863-0081-3BA6-124EFED345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 pitchFamily="34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B7978A70-AAF5-7630-DA04-014FE1283C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29313" y="3599727"/>
            <a:ext cx="3468419" cy="251171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A48FE894-A4F8-51CB-6305-8FD5E8168B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43223" y="3599727"/>
            <a:ext cx="3468419" cy="251171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54522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Slide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8939BA3-156E-EC3D-1790-AE2A7E4DE98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C41BAC-370D-4425-BAF0-64D89C7A2D94}" type="slidenum">
              <a:t>‹#›</a:t>
            </a:fld>
            <a:endParaRPr lang="en-US"/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6F77803F-CF12-BE6A-11D9-36436E746E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4906" y="2890528"/>
            <a:ext cx="2560320" cy="3275636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C1B632C2-92AF-BFB3-48B8-2E90D1D052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4906" y="2438951"/>
            <a:ext cx="2560320" cy="322261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5" name="Text Placeholder 44">
            <a:extLst>
              <a:ext uri="{FF2B5EF4-FFF2-40B4-BE49-F238E27FC236}">
                <a16:creationId xmlns:a16="http://schemas.microsoft.com/office/drawing/2014/main" id="{20C60BDC-A0EB-C74F-4B18-CA972B642B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90123" y="2438951"/>
            <a:ext cx="2560320" cy="322261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1DBBF919-FD87-F3C2-CBD4-E0F9C8FBF7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57922" y="2438951"/>
            <a:ext cx="2560320" cy="322261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7" name="Text Placeholder 46">
            <a:extLst>
              <a:ext uri="{FF2B5EF4-FFF2-40B4-BE49-F238E27FC236}">
                <a16:creationId xmlns:a16="http://schemas.microsoft.com/office/drawing/2014/main" id="{D56AB7FF-19FF-B813-E744-FDFF461947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14565" y="2438951"/>
            <a:ext cx="2560320" cy="322261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E461EC-C328-B3BE-DF3E-BECCD6D8A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164" y="841010"/>
            <a:ext cx="2479551" cy="1140531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80E606-F04B-034D-BC3F-6FAA6D8FDB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14721" y="921001"/>
            <a:ext cx="4201530" cy="10605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8144BB2-4F3E-79B8-69E8-6C70CB6E9B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 pitchFamily="34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E5935369-9629-D638-8CC2-4DE7DE72C1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87143" y="2890528"/>
            <a:ext cx="2560320" cy="3275636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6C331A22-2073-65EE-7F1F-39F3BE40E6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59230" y="2890528"/>
            <a:ext cx="2560320" cy="3275636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A4E3D488-734A-EDDA-1620-57C3B75D9D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10990" y="2890528"/>
            <a:ext cx="2560320" cy="3275636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04042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Slide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E740481-0317-594E-D083-9F7BD43DBA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8019B5-A4B1-426A-904C-9A205A530649}" type="slidenum">
              <a:t>‹#›</a:t>
            </a:fld>
            <a:endParaRPr lang="en-US"/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55148F00-9955-9681-EC05-CEA6E3279A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9331" y="3628668"/>
            <a:ext cx="2057400" cy="2505922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BCD13D11-57A2-A75D-FD6D-E67EAB97A5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9331" y="3197620"/>
            <a:ext cx="2057400" cy="338556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2760644-0AE5-65CF-25D5-E824F7C4E0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88264" y="3628668"/>
            <a:ext cx="2057400" cy="2505922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43">
            <a:extLst>
              <a:ext uri="{FF2B5EF4-FFF2-40B4-BE49-F238E27FC236}">
                <a16:creationId xmlns:a16="http://schemas.microsoft.com/office/drawing/2014/main" id="{7320E26B-11CC-438F-AEB5-3C849E4F9D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88264" y="3197620"/>
            <a:ext cx="2057400" cy="338556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8F8685DE-0808-A10C-3964-DEA691D98E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67197" y="3628668"/>
            <a:ext cx="2057400" cy="2505922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4F3B1A92-185A-9757-C4C5-15A883AFBA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67197" y="3197620"/>
            <a:ext cx="2057400" cy="338556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0024EAE4-B5C7-5D7F-38FE-6C9A4647452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46130" y="3628668"/>
            <a:ext cx="2057400" cy="2505922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3">
            <a:extLst>
              <a:ext uri="{FF2B5EF4-FFF2-40B4-BE49-F238E27FC236}">
                <a16:creationId xmlns:a16="http://schemas.microsoft.com/office/drawing/2014/main" id="{888DAF0A-E233-C70B-1E7E-EEB78422DB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46130" y="3197620"/>
            <a:ext cx="2057400" cy="338556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83CEB328-400A-49E9-24B5-6630030180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825072" y="3628668"/>
            <a:ext cx="2057400" cy="2505922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3">
            <a:extLst>
              <a:ext uri="{FF2B5EF4-FFF2-40B4-BE49-F238E27FC236}">
                <a16:creationId xmlns:a16="http://schemas.microsoft.com/office/drawing/2014/main" id="{1372A2D1-C4FE-1787-47ED-CE56DC3C5E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825072" y="3197620"/>
            <a:ext cx="2057400" cy="338556"/>
          </a:xfrm>
        </p:spPr>
        <p:txBody>
          <a:bodyPr/>
          <a:lstStyle>
            <a:lvl1pPr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71F3064-48A5-93CB-BA06-F5C7FC802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164" y="841010"/>
            <a:ext cx="2479551" cy="1140531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D0D443D-8792-BB0A-78E1-DBA4902A8D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14721" y="921001"/>
            <a:ext cx="4201530" cy="10605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15" name="Subheader Placeholder">
            <a:extLst>
              <a:ext uri="{FF2B5EF4-FFF2-40B4-BE49-F238E27FC236}">
                <a16:creationId xmlns:a16="http://schemas.microsoft.com/office/drawing/2014/main" id="{3C93C718-6E56-3C5C-6A38-A5F4D6CF0E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 pitchFamily="34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2245341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Slide + Icons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F5AA7A4-B09C-428A-73FE-B31B302E7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160AE8-82B2-4CB3-A03C-BA93E1F2AB14}" type="slidenum">
              <a:t>‹#›</a:t>
            </a:fld>
            <a:endParaRPr lang="en-US"/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25D26A4A-C5CE-02D5-1FEA-8D73871EFE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7192" y="3628668"/>
            <a:ext cx="2057400" cy="2482769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C6126418-9A7E-D3F4-8CAB-74F5E22BC7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7192" y="3197409"/>
            <a:ext cx="2057400" cy="338556"/>
          </a:xfrm>
        </p:spPr>
        <p:txBody>
          <a:bodyPr anchorCtr="1"/>
          <a:lstStyle>
            <a:lvl1pPr algn="ctr"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A515C867-2163-F8B6-FEFB-885F9C7677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90916" y="3628668"/>
            <a:ext cx="2057400" cy="2482769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43">
            <a:extLst>
              <a:ext uri="{FF2B5EF4-FFF2-40B4-BE49-F238E27FC236}">
                <a16:creationId xmlns:a16="http://schemas.microsoft.com/office/drawing/2014/main" id="{8FB9DDCE-DF00-A8D6-81C5-98ECF41DEF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90916" y="3197409"/>
            <a:ext cx="2057400" cy="338556"/>
          </a:xfrm>
        </p:spPr>
        <p:txBody>
          <a:bodyPr anchorCtr="1"/>
          <a:lstStyle>
            <a:lvl1pPr algn="ctr"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86FB81D6-B71A-C113-9DAB-9E2F09716F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69849" y="3628668"/>
            <a:ext cx="2057400" cy="2482769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EA59DF0D-4872-4739-5BE4-81B2E185C5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69849" y="3197409"/>
            <a:ext cx="2057400" cy="338556"/>
          </a:xfrm>
        </p:spPr>
        <p:txBody>
          <a:bodyPr anchorCtr="1"/>
          <a:lstStyle>
            <a:lvl1pPr algn="ctr"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B01492FC-7707-ACDB-157A-35838A501D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48782" y="3628668"/>
            <a:ext cx="2057400" cy="2482769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3">
            <a:extLst>
              <a:ext uri="{FF2B5EF4-FFF2-40B4-BE49-F238E27FC236}">
                <a16:creationId xmlns:a16="http://schemas.microsoft.com/office/drawing/2014/main" id="{CA5620A0-E764-9AF7-7430-817F2F7A32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48782" y="3197409"/>
            <a:ext cx="2057400" cy="338556"/>
          </a:xfrm>
        </p:spPr>
        <p:txBody>
          <a:bodyPr anchorCtr="1"/>
          <a:lstStyle>
            <a:lvl1pPr algn="ctr"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AF566430-0F78-039F-6FBD-804E802033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827715" y="3628668"/>
            <a:ext cx="2057400" cy="2482769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0" indent="-138110">
              <a:spcBef>
                <a:spcPts val="0"/>
              </a:spcBef>
              <a:spcAft>
                <a:spcPts val="600"/>
              </a:spcAft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3">
            <a:extLst>
              <a:ext uri="{FF2B5EF4-FFF2-40B4-BE49-F238E27FC236}">
                <a16:creationId xmlns:a16="http://schemas.microsoft.com/office/drawing/2014/main" id="{D9BB3E4C-873B-B0ED-12E3-C000400437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827715" y="3197409"/>
            <a:ext cx="2057400" cy="338556"/>
          </a:xfrm>
        </p:spPr>
        <p:txBody>
          <a:bodyPr anchorCtr="1"/>
          <a:lstStyle>
            <a:lvl1pPr algn="ctr">
              <a:defRPr b="1">
                <a:solidFill>
                  <a:srgbClr val="242834"/>
                </a:solidFill>
              </a:defRPr>
            </a:lvl1pPr>
          </a:lstStyle>
          <a:p>
            <a:pPr lvl="0"/>
            <a:r>
              <a:rPr lang="en-US"/>
              <a:t>Subheader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790DEC-C616-AF66-409A-3D8C88E912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164" y="841010"/>
            <a:ext cx="2479551" cy="1140531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6B6134C-82F7-1068-1FE5-AADF3CE906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14721" y="921001"/>
            <a:ext cx="4201530" cy="10605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15" name="Subheader Placeholder">
            <a:extLst>
              <a:ext uri="{FF2B5EF4-FFF2-40B4-BE49-F238E27FC236}">
                <a16:creationId xmlns:a16="http://schemas.microsoft.com/office/drawing/2014/main" id="{6127973E-60D5-217A-E2D3-51F0F79779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 pitchFamily="34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16D439-EBFF-1AB7-EC05-9A5F4728C9C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754093" y="2144716"/>
            <a:ext cx="763588" cy="763588"/>
          </a:xfrm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A9010B4-E90A-499F-7B99-22A364A6F18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932523" y="2144716"/>
            <a:ext cx="763588" cy="763588"/>
          </a:xfrm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1BEE969-0958-93B0-4DE6-73C27E56EA7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10944" y="2144716"/>
            <a:ext cx="763588" cy="763588"/>
          </a:xfrm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30F8BE9-2124-C9EA-06B9-92B94D176C8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289365" y="2144716"/>
            <a:ext cx="763588" cy="763588"/>
          </a:xfrm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7A2FA666-96AB-C446-959C-B3C531282C8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474625" y="2144716"/>
            <a:ext cx="763588" cy="763588"/>
          </a:xfrm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7859291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6742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9EBC71C-A494-E44D-BCED-9425AE016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769DF34D-D880-4194-A964-811C7445BC5C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8172AE-6612-A858-F6F0-17D7A6CCC2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99EA4FC-DC0B-99CF-9CB0-1BDA0D0876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3ED9F0-5095-4118-A854-42836C07A876}" type="slidenum">
              <a:t>‹#›</a:t>
            </a:fld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196F8A3-4C9E-B19C-304C-24B1AB9B0F51}"/>
              </a:ext>
            </a:extLst>
          </p:cNvPr>
          <p:cNvSpPr txBox="1"/>
          <p:nvPr/>
        </p:nvSpPr>
        <p:spPr>
          <a:xfrm>
            <a:off x="1146172" y="0"/>
            <a:ext cx="2001841" cy="528477"/>
          </a:xfrm>
          <a:prstGeom prst="rect">
            <a:avLst/>
          </a:prstGeom>
          <a:blipFill>
            <a:blip r:embed="rId2">
              <a:alphaModFix/>
            </a:blip>
            <a:tile sx="5000" sy="5000" algn="ctr"/>
          </a:blipFill>
          <a:ln cap="flat">
            <a:noFill/>
          </a:ln>
        </p:spPr>
        <p:txBody>
          <a:bodyPr vert="horz" wrap="square" lIns="91440" tIns="91440" rIns="91440" bIns="9144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D0B98F2E-9095-0B31-B681-38A8CF5F4E2C}"/>
              </a:ext>
            </a:extLst>
          </p:cNvPr>
          <p:cNvSpPr txBox="1"/>
          <p:nvPr/>
        </p:nvSpPr>
        <p:spPr>
          <a:xfrm>
            <a:off x="1237164" y="108456"/>
            <a:ext cx="1819857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20" baseline="0">
                <a:solidFill>
                  <a:srgbClr val="FFFFFF"/>
                </a:solidFill>
                <a:uFillTx/>
                <a:latin typeface="Avenir Next LT Pro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993663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BCC4843-870E-5434-7E22-1D1D8CF108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7EA1BD46-9AD7-4061-AB7E-EA65CA48B615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085B48-A740-D2E2-D74F-54F1A7EB44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5912274-10D2-3D5B-79CF-0BF0C955FE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0ABACE-8518-4130-B4D5-8583C00C3D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8CE94E-19C5-BC0E-3F48-6A6DDA602C8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538CF248-2C04-422B-9AD7-BFCBF6664CF7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7AC627-CD6F-1186-9717-4ED8F86D9F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A96872D-0D62-19D8-BAAE-CE12A9C792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5CD557-A08C-4152-B458-696F0F4D9D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Cloud &amp; Produc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C82E-2595-BE14-30D3-D9B199944A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8000" y="1568369"/>
            <a:ext cx="7972754" cy="3721260"/>
          </a:xfrm>
        </p:spPr>
        <p:txBody>
          <a:bodyPr anchor="ctr"/>
          <a:lstStyle>
            <a:lvl1pPr>
              <a:lnSpc>
                <a:spcPct val="80000"/>
              </a:lnSpc>
              <a:defRPr sz="7200">
                <a:solidFill>
                  <a:srgbClr val="FFFFFF"/>
                </a:solidFill>
                <a:latin typeface="Mercury Display" pitchFamily="5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F0549F4-C66A-C9FB-AC7C-F151CAFCB7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1257E1BC-3B66-43FB-A990-0141EEF55876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8FF9EC9-E597-59BA-918B-35F6B01B09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249B06-E054-EF9E-9D84-63E4AD88F3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E6B58CC-7B3A-4163-90B9-9F445FCD252B}" type="slidenum">
              <a:t>‹#›</a:t>
            </a:fld>
            <a:endParaRPr lang="en-US"/>
          </a:p>
        </p:txBody>
      </p:sp>
      <p:grpSp>
        <p:nvGrpSpPr>
          <p:cNvPr id="6" name="The Bridge - Left Rail Graphics">
            <a:extLst>
              <a:ext uri="{FF2B5EF4-FFF2-40B4-BE49-F238E27FC236}">
                <a16:creationId xmlns:a16="http://schemas.microsoft.com/office/drawing/2014/main" id="{328EB47D-27FD-C791-1495-3706C4230E81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7" name="E">
              <a:extLst>
                <a:ext uri="{FF2B5EF4-FFF2-40B4-BE49-F238E27FC236}">
                  <a16:creationId xmlns:a16="http://schemas.microsoft.com/office/drawing/2014/main" id="{C5A47980-A902-A8DD-E935-35509E8A10A1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8" name="G">
              <a:extLst>
                <a:ext uri="{FF2B5EF4-FFF2-40B4-BE49-F238E27FC236}">
                  <a16:creationId xmlns:a16="http://schemas.microsoft.com/office/drawing/2014/main" id="{E738E141-C4B5-7114-123B-9EBACFEB0AE4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58B3B708-865F-75E8-6946-90E090AAF7D9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0" name="I">
              <a:extLst>
                <a:ext uri="{FF2B5EF4-FFF2-40B4-BE49-F238E27FC236}">
                  <a16:creationId xmlns:a16="http://schemas.microsoft.com/office/drawing/2014/main" id="{73A10F45-5D72-9421-C963-73F595211E7A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1" name="R">
              <a:extLst>
                <a:ext uri="{FF2B5EF4-FFF2-40B4-BE49-F238E27FC236}">
                  <a16:creationId xmlns:a16="http://schemas.microsoft.com/office/drawing/2014/main" id="{F3797882-EF52-ACF0-F48A-4F306D571160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2" name="B">
              <a:extLst>
                <a:ext uri="{FF2B5EF4-FFF2-40B4-BE49-F238E27FC236}">
                  <a16:creationId xmlns:a16="http://schemas.microsoft.com/office/drawing/2014/main" id="{79C7976C-4B8D-B0B9-E255-DB626001CF1F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3" name="E">
              <a:extLst>
                <a:ext uri="{FF2B5EF4-FFF2-40B4-BE49-F238E27FC236}">
                  <a16:creationId xmlns:a16="http://schemas.microsoft.com/office/drawing/2014/main" id="{8DC31C6F-2341-2EE6-A268-B0BBCF8CB5CE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4" name="H">
              <a:extLst>
                <a:ext uri="{FF2B5EF4-FFF2-40B4-BE49-F238E27FC236}">
                  <a16:creationId xmlns:a16="http://schemas.microsoft.com/office/drawing/2014/main" id="{0DE0C99C-9CE8-76C0-01CA-1657E8573FDB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5" name="T">
              <a:extLst>
                <a:ext uri="{FF2B5EF4-FFF2-40B4-BE49-F238E27FC236}">
                  <a16:creationId xmlns:a16="http://schemas.microsoft.com/office/drawing/2014/main" id="{A832A41D-2CC6-9F4E-27B2-565649C5E29B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6" name="Bridge Graphic">
              <a:extLst>
                <a:ext uri="{FF2B5EF4-FFF2-40B4-BE49-F238E27FC236}">
                  <a16:creationId xmlns:a16="http://schemas.microsoft.com/office/drawing/2014/main" id="{2C85A042-EC82-D652-0A46-5A658B59C01F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7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Subheader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hidden="1">
            <a:extLst>
              <a:ext uri="{FF2B5EF4-FFF2-40B4-BE49-F238E27FC236}">
                <a16:creationId xmlns:a16="http://schemas.microsoft.com/office/drawing/2014/main" id="{8A1D4609-B955-79A0-A61D-9CB282259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8" y="-14109"/>
            <a:ext cx="12245004" cy="688622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70117F28-8BAD-209F-EA02-683B5B22C4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 pitchFamily="34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FEE89-12A4-4EC8-BE58-EEB5697FF5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5DDD6D17-5FAF-4A5E-AA16-808AA5880152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12897-573A-6269-A518-8090F101CB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41122-87C7-FCFB-C602-50EE6D8633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DF0902-1375-4BB5-B7DB-2CF399D357B5}" type="slidenum"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8090EC73-CC17-0BF1-4241-8CD4EDBD6EF1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8" name="E">
              <a:extLst>
                <a:ext uri="{FF2B5EF4-FFF2-40B4-BE49-F238E27FC236}">
                  <a16:creationId xmlns:a16="http://schemas.microsoft.com/office/drawing/2014/main" id="{05C646B1-D4F2-B6D3-2E24-70E5D631530B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9" name="G">
              <a:extLst>
                <a:ext uri="{FF2B5EF4-FFF2-40B4-BE49-F238E27FC236}">
                  <a16:creationId xmlns:a16="http://schemas.microsoft.com/office/drawing/2014/main" id="{CD24A4B7-6EC4-A15A-CA3B-3621B38E7D33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D">
              <a:extLst>
                <a:ext uri="{FF2B5EF4-FFF2-40B4-BE49-F238E27FC236}">
                  <a16:creationId xmlns:a16="http://schemas.microsoft.com/office/drawing/2014/main" id="{9D972F95-C207-3C48-1ECC-8ED70421C0B8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F962E91B-D4C0-2327-9DBB-E7C4301EC7B0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09DC9AE4-240C-C27B-84FD-89721CB328C5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7D77F328-3B48-AAA4-5D2D-5100CB110057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46AF7D6-F85A-2F98-7AFC-233D89B227D3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4A5CB2DB-9601-7FF0-34E0-262FAA9D4A0D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9BBA38AD-EF73-A552-7200-FD01AD94A3A4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1068E441-C7B7-B73F-A722-F9425B87BCA7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39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Page with Content and Subtitle Subheader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3FF28C1-0FF6-ADD6-30BC-739A08847C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57DB9E-6211-1E54-DF3D-AD76011FCA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984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6DCDB-BECD-BB69-5609-0B1D43C32C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984" y="2628067"/>
            <a:ext cx="4201530" cy="322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5" name="Subheader Placeholder">
            <a:extLst>
              <a:ext uri="{FF2B5EF4-FFF2-40B4-BE49-F238E27FC236}">
                <a16:creationId xmlns:a16="http://schemas.microsoft.com/office/drawing/2014/main" id="{D0FEC94F-F4AB-A5D2-DA56-597EB07EE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 pitchFamily="34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61E6E46-C4F6-618D-217E-7F57E9A8FC1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DFF0F8"/>
          </a:solidFill>
        </p:spPr>
        <p:txBody>
          <a:bodyPr anchor="ctr" anchorCtr="1"/>
          <a:lstStyle>
            <a:lvl1pPr algn="ctr">
              <a:defRPr sz="2000">
                <a:solidFill>
                  <a:srgbClr val="A0D1EB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FA0A4F3-D12D-3A55-2975-3A7BE63AF4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EBB2CB4A-408C-492E-86C6-A760C4A3255B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8F4A427-53DD-6204-F418-21D2C24C68B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11A0F1-3EED-4FCD-AA5C-44127E4A48AB}" type="slidenum">
              <a:t>‹#›</a:t>
            </a:fld>
            <a:endParaRPr lang="en-US"/>
          </a:p>
        </p:txBody>
      </p:sp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2F4EA6D8-05B5-7890-8D50-098BD57919C6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10" name="E">
              <a:extLst>
                <a:ext uri="{FF2B5EF4-FFF2-40B4-BE49-F238E27FC236}">
                  <a16:creationId xmlns:a16="http://schemas.microsoft.com/office/drawing/2014/main" id="{B6AF16CD-DDA8-C4BD-D4C4-5A6E0E73456F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G">
              <a:extLst>
                <a:ext uri="{FF2B5EF4-FFF2-40B4-BE49-F238E27FC236}">
                  <a16:creationId xmlns:a16="http://schemas.microsoft.com/office/drawing/2014/main" id="{686F9C4E-E05E-551C-9BE9-7F47AD092BFF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D">
              <a:extLst>
                <a:ext uri="{FF2B5EF4-FFF2-40B4-BE49-F238E27FC236}">
                  <a16:creationId xmlns:a16="http://schemas.microsoft.com/office/drawing/2014/main" id="{CD0863EB-14F4-E603-79AF-8E385C242AF9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I">
              <a:extLst>
                <a:ext uri="{FF2B5EF4-FFF2-40B4-BE49-F238E27FC236}">
                  <a16:creationId xmlns:a16="http://schemas.microsoft.com/office/drawing/2014/main" id="{058366EC-7B83-398F-4BD6-6B443A2E4645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R">
              <a:extLst>
                <a:ext uri="{FF2B5EF4-FFF2-40B4-BE49-F238E27FC236}">
                  <a16:creationId xmlns:a16="http://schemas.microsoft.com/office/drawing/2014/main" id="{AAF99920-3B1B-B8B9-870B-F3D730A7BEE1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B">
              <a:extLst>
                <a:ext uri="{FF2B5EF4-FFF2-40B4-BE49-F238E27FC236}">
                  <a16:creationId xmlns:a16="http://schemas.microsoft.com/office/drawing/2014/main" id="{4040BC87-F03C-D7F8-31D6-377718391CA1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E">
              <a:extLst>
                <a:ext uri="{FF2B5EF4-FFF2-40B4-BE49-F238E27FC236}">
                  <a16:creationId xmlns:a16="http://schemas.microsoft.com/office/drawing/2014/main" id="{186FD0DB-6DF3-4AF9-F7A1-2B1D5386A3C4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H">
              <a:extLst>
                <a:ext uri="{FF2B5EF4-FFF2-40B4-BE49-F238E27FC236}">
                  <a16:creationId xmlns:a16="http://schemas.microsoft.com/office/drawing/2014/main" id="{172923EC-83D9-425D-D3E9-4E1BE0E567F0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8" name="T">
              <a:extLst>
                <a:ext uri="{FF2B5EF4-FFF2-40B4-BE49-F238E27FC236}">
                  <a16:creationId xmlns:a16="http://schemas.microsoft.com/office/drawing/2014/main" id="{18FA596F-15C4-9AAC-0D14-9ED1FD59077D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9" name="Bridge Graphic">
              <a:extLst>
                <a:ext uri="{FF2B5EF4-FFF2-40B4-BE49-F238E27FC236}">
                  <a16:creationId xmlns:a16="http://schemas.microsoft.com/office/drawing/2014/main" id="{8F56C309-9596-15FB-504D-034860F0294F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27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Page with Content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D5384E2-1D39-AA45-AE9F-03E9042FDA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0795CE-520F-C201-6055-2988618302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984" y="874696"/>
            <a:ext cx="4201530" cy="1454728"/>
          </a:xfrm>
        </p:spPr>
        <p:txBody>
          <a:bodyPr anchor="b"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ADB44-477E-EBD7-5755-8F1BB9DBE5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984" y="2628067"/>
            <a:ext cx="4201530" cy="322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94B723-07B6-2023-2373-C249E96D05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A95E78BF-10DC-4670-9303-E8B4ED861699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2C88B-C14E-8F8C-461B-72C48C98CE7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13BEDA-C3D9-40F0-9E8C-2A441B7D151F}" type="slidenum"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A0EA193-8CBD-0B74-7734-65CA922BF7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DFF0F8"/>
          </a:solidFill>
        </p:spPr>
        <p:txBody>
          <a:bodyPr anchor="ctr" anchorCtr="1"/>
          <a:lstStyle>
            <a:lvl1pPr algn="ctr">
              <a:defRPr sz="2000">
                <a:solidFill>
                  <a:srgbClr val="A0D1EB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8" name="The Bridge - Left Rail Graphics">
            <a:extLst>
              <a:ext uri="{FF2B5EF4-FFF2-40B4-BE49-F238E27FC236}">
                <a16:creationId xmlns:a16="http://schemas.microsoft.com/office/drawing/2014/main" id="{BF9CD7C4-7413-FB11-B7BC-B8A9F7DC5D34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9" name="E">
              <a:extLst>
                <a:ext uri="{FF2B5EF4-FFF2-40B4-BE49-F238E27FC236}">
                  <a16:creationId xmlns:a16="http://schemas.microsoft.com/office/drawing/2014/main" id="{F71FFA2F-317F-FA3A-D786-9877163E5A6D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G">
              <a:extLst>
                <a:ext uri="{FF2B5EF4-FFF2-40B4-BE49-F238E27FC236}">
                  <a16:creationId xmlns:a16="http://schemas.microsoft.com/office/drawing/2014/main" id="{155C86E0-B43B-2939-6AE1-D1F9F32F80B6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D">
              <a:extLst>
                <a:ext uri="{FF2B5EF4-FFF2-40B4-BE49-F238E27FC236}">
                  <a16:creationId xmlns:a16="http://schemas.microsoft.com/office/drawing/2014/main" id="{A381E62F-EFE2-5E31-9780-5071BF68B6A4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I">
              <a:extLst>
                <a:ext uri="{FF2B5EF4-FFF2-40B4-BE49-F238E27FC236}">
                  <a16:creationId xmlns:a16="http://schemas.microsoft.com/office/drawing/2014/main" id="{239853E3-74AB-96FE-F012-FD5E22904A35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R">
              <a:extLst>
                <a:ext uri="{FF2B5EF4-FFF2-40B4-BE49-F238E27FC236}">
                  <a16:creationId xmlns:a16="http://schemas.microsoft.com/office/drawing/2014/main" id="{02A8C9C5-4C8D-6752-132E-E3F3BF290CB3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B">
              <a:extLst>
                <a:ext uri="{FF2B5EF4-FFF2-40B4-BE49-F238E27FC236}">
                  <a16:creationId xmlns:a16="http://schemas.microsoft.com/office/drawing/2014/main" id="{9CDF4FB2-76BD-0030-06D3-6803F59BA3E3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E">
              <a:extLst>
                <a:ext uri="{FF2B5EF4-FFF2-40B4-BE49-F238E27FC236}">
                  <a16:creationId xmlns:a16="http://schemas.microsoft.com/office/drawing/2014/main" id="{0BDAC201-6DB7-02BA-7801-AC5D19A65147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H">
              <a:extLst>
                <a:ext uri="{FF2B5EF4-FFF2-40B4-BE49-F238E27FC236}">
                  <a16:creationId xmlns:a16="http://schemas.microsoft.com/office/drawing/2014/main" id="{8B95DC01-B99B-E471-632E-1EFA4332933E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T">
              <a:extLst>
                <a:ext uri="{FF2B5EF4-FFF2-40B4-BE49-F238E27FC236}">
                  <a16:creationId xmlns:a16="http://schemas.microsoft.com/office/drawing/2014/main" id="{A48BD154-ADBC-B160-0538-A84181C9BBA3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8" name="Bridge Graphic">
              <a:extLst>
                <a:ext uri="{FF2B5EF4-FFF2-40B4-BE49-F238E27FC236}">
                  <a16:creationId xmlns:a16="http://schemas.microsoft.com/office/drawing/2014/main" id="{E56D0D2E-1AE8-8837-1BC0-059AA9C6950D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94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Page with Subtitle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52745225-70DE-4EC9-E5DD-F93C1E0884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01861" y="358536"/>
            <a:ext cx="3368530" cy="273048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LT Pro Demi" pitchFamily="34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B6C3BF8-EE98-86D0-0DCA-405C20BBAD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548545" y="6357603"/>
            <a:ext cx="1338260" cy="274320"/>
          </a:xfrm>
        </p:spPr>
        <p:txBody>
          <a:bodyPr/>
          <a:lstStyle>
            <a:lvl1pPr>
              <a:defRPr/>
            </a:lvl1pPr>
          </a:lstStyle>
          <a:p>
            <a:pPr lvl="0"/>
            <a:fld id="{0BC13946-1318-4521-8B49-86EE0344E885}" type="datetime1">
              <a:rPr lang="en-US"/>
              <a:pPr lvl="0"/>
              <a:t>7/30/2024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0B21CC-651C-860D-14F5-F456C07855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C7FDB0-44BE-4E57-9A34-9CB7BE47DD63}" type="slidenum"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70D7D96-9FF7-1799-46E4-816BC71F23F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488116" y="0"/>
            <a:ext cx="5703890" cy="6858000"/>
          </a:xfrm>
          <a:solidFill>
            <a:srgbClr val="DFF0F8"/>
          </a:solidFill>
        </p:spPr>
        <p:txBody>
          <a:bodyPr anchor="ctr" anchorCtr="1"/>
          <a:lstStyle>
            <a:lvl1pPr algn="ctr">
              <a:defRPr sz="2000">
                <a:solidFill>
                  <a:srgbClr val="A0D1EB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6" name="The Bridge - Left Rail Graphics">
            <a:extLst>
              <a:ext uri="{FF2B5EF4-FFF2-40B4-BE49-F238E27FC236}">
                <a16:creationId xmlns:a16="http://schemas.microsoft.com/office/drawing/2014/main" id="{B429D2FB-AE07-9749-2A9E-890E140F65FA}"/>
              </a:ext>
            </a:extLst>
          </p:cNvPr>
          <p:cNvGrpSpPr/>
          <p:nvPr/>
        </p:nvGrpSpPr>
        <p:grpSpPr>
          <a:xfrm>
            <a:off x="139272" y="367789"/>
            <a:ext cx="457035" cy="3535940"/>
            <a:chOff x="139272" y="367789"/>
            <a:chExt cx="457035" cy="3535940"/>
          </a:xfrm>
        </p:grpSpPr>
        <p:sp>
          <p:nvSpPr>
            <p:cNvPr id="7" name="E">
              <a:extLst>
                <a:ext uri="{FF2B5EF4-FFF2-40B4-BE49-F238E27FC236}">
                  <a16:creationId xmlns:a16="http://schemas.microsoft.com/office/drawing/2014/main" id="{C004DDFF-7E8C-1922-7123-EA9889336012}"/>
                </a:ext>
              </a:extLst>
            </p:cNvPr>
            <p:cNvSpPr/>
            <p:nvPr/>
          </p:nvSpPr>
          <p:spPr>
            <a:xfrm>
              <a:off x="304924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8" name="G">
              <a:extLst>
                <a:ext uri="{FF2B5EF4-FFF2-40B4-BE49-F238E27FC236}">
                  <a16:creationId xmlns:a16="http://schemas.microsoft.com/office/drawing/2014/main" id="{43EF809B-CBAA-BA58-FB94-E4069AD6E335}"/>
                </a:ext>
              </a:extLst>
            </p:cNvPr>
            <p:cNvSpPr/>
            <p:nvPr/>
          </p:nvSpPr>
          <p:spPr>
            <a:xfrm>
              <a:off x="304806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DA207282-DB9D-1F1D-CCE1-51F659BB489A}"/>
                </a:ext>
              </a:extLst>
            </p:cNvPr>
            <p:cNvSpPr/>
            <p:nvPr/>
          </p:nvSpPr>
          <p:spPr>
            <a:xfrm>
              <a:off x="304924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I">
              <a:extLst>
                <a:ext uri="{FF2B5EF4-FFF2-40B4-BE49-F238E27FC236}">
                  <a16:creationId xmlns:a16="http://schemas.microsoft.com/office/drawing/2014/main" id="{257060EA-30D6-2BCB-74B4-258609732BCE}"/>
                </a:ext>
              </a:extLst>
            </p:cNvPr>
            <p:cNvSpPr/>
            <p:nvPr/>
          </p:nvSpPr>
          <p:spPr>
            <a:xfrm>
              <a:off x="304924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R">
              <a:extLst>
                <a:ext uri="{FF2B5EF4-FFF2-40B4-BE49-F238E27FC236}">
                  <a16:creationId xmlns:a16="http://schemas.microsoft.com/office/drawing/2014/main" id="{7F85E10D-F80B-6D10-9B99-FE4734B826B0}"/>
                </a:ext>
              </a:extLst>
            </p:cNvPr>
            <p:cNvSpPr/>
            <p:nvPr/>
          </p:nvSpPr>
          <p:spPr>
            <a:xfrm>
              <a:off x="304102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B">
              <a:extLst>
                <a:ext uri="{FF2B5EF4-FFF2-40B4-BE49-F238E27FC236}">
                  <a16:creationId xmlns:a16="http://schemas.microsoft.com/office/drawing/2014/main" id="{924AF3BC-B71B-0973-9348-71026524274A}"/>
                </a:ext>
              </a:extLst>
            </p:cNvPr>
            <p:cNvSpPr/>
            <p:nvPr/>
          </p:nvSpPr>
          <p:spPr>
            <a:xfrm>
              <a:off x="304614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E">
              <a:extLst>
                <a:ext uri="{FF2B5EF4-FFF2-40B4-BE49-F238E27FC236}">
                  <a16:creationId xmlns:a16="http://schemas.microsoft.com/office/drawing/2014/main" id="{6504B522-4AEF-5F11-CFA0-B74645CB1BF6}"/>
                </a:ext>
              </a:extLst>
            </p:cNvPr>
            <p:cNvSpPr/>
            <p:nvPr/>
          </p:nvSpPr>
          <p:spPr>
            <a:xfrm>
              <a:off x="396822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H">
              <a:extLst>
                <a:ext uri="{FF2B5EF4-FFF2-40B4-BE49-F238E27FC236}">
                  <a16:creationId xmlns:a16="http://schemas.microsoft.com/office/drawing/2014/main" id="{6310EB5F-1644-983B-2E7E-A64442E7C4B1}"/>
                </a:ext>
              </a:extLst>
            </p:cNvPr>
            <p:cNvSpPr/>
            <p:nvPr/>
          </p:nvSpPr>
          <p:spPr>
            <a:xfrm>
              <a:off x="349291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T">
              <a:extLst>
                <a:ext uri="{FF2B5EF4-FFF2-40B4-BE49-F238E27FC236}">
                  <a16:creationId xmlns:a16="http://schemas.microsoft.com/office/drawing/2014/main" id="{A2393CF7-264B-EA3A-EAC3-82836E6CDB08}"/>
                </a:ext>
              </a:extLst>
            </p:cNvPr>
            <p:cNvSpPr/>
            <p:nvPr/>
          </p:nvSpPr>
          <p:spPr>
            <a:xfrm>
              <a:off x="306388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Bridge Graphic">
              <a:extLst>
                <a:ext uri="{FF2B5EF4-FFF2-40B4-BE49-F238E27FC236}">
                  <a16:creationId xmlns:a16="http://schemas.microsoft.com/office/drawing/2014/main" id="{050CBD74-7314-E75D-2177-637B37363307}"/>
                </a:ext>
              </a:extLst>
            </p:cNvPr>
            <p:cNvSpPr/>
            <p:nvPr/>
          </p:nvSpPr>
          <p:spPr>
            <a:xfrm>
              <a:off x="139272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61B2D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58E6EC-4A37-DD1C-BE02-1EBC7438F0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11453" y="6357603"/>
            <a:ext cx="5071463" cy="2743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7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76866-7ED5-E18D-09DB-5721606D55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5143" y="837380"/>
            <a:ext cx="10718596" cy="820747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" tIns="45720" rIns="4572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F5CA0-1711-B2F5-8D9B-45629B323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5143" y="1675811"/>
            <a:ext cx="10718596" cy="4455916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" tIns="45720" rIns="4572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D8B2F39-740F-4D10-4E83-B69506953CD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11453" y="6357603"/>
            <a:ext cx="8710409" cy="274320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" tIns="45720" rIns="4572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Avenir Next LT Pro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69ED3E-B152-BD6E-07E3-887BDD1E6C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918" y="6357603"/>
            <a:ext cx="716496" cy="274320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" tIns="45720" rIns="4572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Avenir Next LT Pro" pitchFamily="34"/>
              </a:defRPr>
            </a:lvl1pPr>
          </a:lstStyle>
          <a:p>
            <a:pPr lvl="0"/>
            <a:fld id="{E65E70F6-DF3E-49E7-9D61-7F924F8CBB08}" type="slidenum">
              <a:t>‹#›</a:t>
            </a:fld>
            <a:endParaRPr lang="en-US"/>
          </a:p>
        </p:txBody>
      </p:sp>
      <p:grpSp>
        <p:nvGrpSpPr>
          <p:cNvPr id="6" name="The Bridge - Left Rail Graphics">
            <a:extLst>
              <a:ext uri="{FF2B5EF4-FFF2-40B4-BE49-F238E27FC236}">
                <a16:creationId xmlns:a16="http://schemas.microsoft.com/office/drawing/2014/main" id="{BC445AD9-FB61-FFC3-1CB6-69E577AA1287}"/>
              </a:ext>
            </a:extLst>
          </p:cNvPr>
          <p:cNvGrpSpPr/>
          <p:nvPr/>
        </p:nvGrpSpPr>
        <p:grpSpPr>
          <a:xfrm>
            <a:off x="0" y="0"/>
            <a:ext cx="736137" cy="6858000"/>
            <a:chOff x="0" y="0"/>
            <a:chExt cx="736137" cy="6858000"/>
          </a:xfrm>
        </p:grpSpPr>
        <p:sp>
          <p:nvSpPr>
            <p:cNvPr id="7" name="Rectangle Element FPO">
              <a:extLst>
                <a:ext uri="{FF2B5EF4-FFF2-40B4-BE49-F238E27FC236}">
                  <a16:creationId xmlns:a16="http://schemas.microsoft.com/office/drawing/2014/main" id="{48E25E0E-3DA0-2D39-CE4D-8EA51B70E735}"/>
                </a:ext>
              </a:extLst>
            </p:cNvPr>
            <p:cNvSpPr/>
            <p:nvPr/>
          </p:nvSpPr>
          <p:spPr>
            <a:xfrm>
              <a:off x="0" y="0"/>
              <a:ext cx="736137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73199"/>
                <a:gd name="f7" fmla="val 13716000"/>
                <a:gd name="f8" fmla="+- 0 0 -90"/>
                <a:gd name="f9" fmla="*/ f3 1 1473199"/>
                <a:gd name="f10" fmla="*/ f4 1 13716000"/>
                <a:gd name="f11" fmla="+- f7 0 f5"/>
                <a:gd name="f12" fmla="+- f6 0 f5"/>
                <a:gd name="f13" fmla="*/ f8 f0 1"/>
                <a:gd name="f14" fmla="*/ f12 1 1473199"/>
                <a:gd name="f15" fmla="*/ f11 1 13716000"/>
                <a:gd name="f16" fmla="*/ 0 f12 1"/>
                <a:gd name="f17" fmla="*/ 0 f11 1"/>
                <a:gd name="f18" fmla="*/ 1473199 f12 1"/>
                <a:gd name="f19" fmla="*/ 13716000 f11 1"/>
                <a:gd name="f20" fmla="*/ f13 1 f2"/>
                <a:gd name="f21" fmla="*/ f16 1 1473199"/>
                <a:gd name="f22" fmla="*/ f17 1 13716000"/>
                <a:gd name="f23" fmla="*/ f18 1 1473199"/>
                <a:gd name="f24" fmla="*/ f19 1 1371600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</a:cxnLst>
              <a:rect l="f34" t="f37" r="f35" b="f36"/>
              <a:pathLst>
                <a:path w="1473199" h="1371600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8" name="E">
              <a:extLst>
                <a:ext uri="{FF2B5EF4-FFF2-40B4-BE49-F238E27FC236}">
                  <a16:creationId xmlns:a16="http://schemas.microsoft.com/office/drawing/2014/main" id="{3D10463C-C525-FAE9-BD71-6A617282F284}"/>
                </a:ext>
              </a:extLst>
            </p:cNvPr>
            <p:cNvSpPr/>
            <p:nvPr/>
          </p:nvSpPr>
          <p:spPr>
            <a:xfrm>
              <a:off x="305309" y="3784601"/>
              <a:ext cx="125144" cy="1191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38252"/>
                <a:gd name="f8" fmla="val 7874"/>
                <a:gd name="f9" fmla="val 5715"/>
                <a:gd name="f10" fmla="val 3556"/>
                <a:gd name="f11" fmla="val 237490"/>
                <a:gd name="f12" fmla="val 2159"/>
                <a:gd name="f13" fmla="val 236093"/>
                <a:gd name="f14" fmla="val 762"/>
                <a:gd name="f15" fmla="val 234696"/>
                <a:gd name="f16" fmla="val 232537"/>
                <a:gd name="f17" fmla="val 230378"/>
                <a:gd name="f18" fmla="val 242570"/>
                <a:gd name="f19" fmla="val 244729"/>
                <a:gd name="f20" fmla="val 246888"/>
                <a:gd name="f21" fmla="val 248285"/>
                <a:gd name="f22" fmla="val 249682"/>
                <a:gd name="f23" fmla="val 250444"/>
                <a:gd name="f24" fmla="val 203200"/>
                <a:gd name="f25" fmla="val 201041"/>
                <a:gd name="f26" fmla="val 198882"/>
                <a:gd name="f27" fmla="val 197485"/>
                <a:gd name="f28" fmla="val 196088"/>
                <a:gd name="f29" fmla="val 195326"/>
                <a:gd name="f30" fmla="val 67183"/>
                <a:gd name="f31" fmla="val 65024"/>
                <a:gd name="f32" fmla="val 194564"/>
                <a:gd name="f33" fmla="val 62865"/>
                <a:gd name="f34" fmla="val 193167"/>
                <a:gd name="f35" fmla="val 61468"/>
                <a:gd name="f36" fmla="val 191770"/>
                <a:gd name="f37" fmla="val 60071"/>
                <a:gd name="f38" fmla="val 189611"/>
                <a:gd name="f39" fmla="val 59309"/>
                <a:gd name="f40" fmla="val 187452"/>
                <a:gd name="f41" fmla="val 159512"/>
                <a:gd name="f42" fmla="val 157353"/>
                <a:gd name="f43" fmla="val 155194"/>
                <a:gd name="f44" fmla="val 153797"/>
                <a:gd name="f45" fmla="val 152400"/>
                <a:gd name="f46" fmla="val 151638"/>
                <a:gd name="f47" fmla="val 171704"/>
                <a:gd name="f48" fmla="val 173863"/>
                <a:gd name="f49" fmla="val 150876"/>
                <a:gd name="f50" fmla="val 176022"/>
                <a:gd name="f51" fmla="val 149479"/>
                <a:gd name="f52" fmla="val 177419"/>
                <a:gd name="f53" fmla="val 148082"/>
                <a:gd name="f54" fmla="val 178816"/>
                <a:gd name="f55" fmla="val 145923"/>
                <a:gd name="f56" fmla="val 179578"/>
                <a:gd name="f57" fmla="val 143764"/>
                <a:gd name="f58" fmla="val 107950"/>
                <a:gd name="f59" fmla="val 105791"/>
                <a:gd name="f60" fmla="val 103632"/>
                <a:gd name="f61" fmla="val 102235"/>
                <a:gd name="f62" fmla="val 100838"/>
                <a:gd name="f63" fmla="val 100076"/>
                <a:gd name="f64" fmla="val 99314"/>
                <a:gd name="f65" fmla="val 97917"/>
                <a:gd name="f66" fmla="val 96520"/>
                <a:gd name="f67" fmla="val 94361"/>
                <a:gd name="f68" fmla="val 92202"/>
                <a:gd name="f69" fmla="val 64262"/>
                <a:gd name="f70" fmla="val 62103"/>
                <a:gd name="f71" fmla="val 59944"/>
                <a:gd name="f72" fmla="val 58547"/>
                <a:gd name="f73" fmla="val 57150"/>
                <a:gd name="f74" fmla="val 56388"/>
                <a:gd name="f75" fmla="val 229616"/>
                <a:gd name="f76" fmla="val 231775"/>
                <a:gd name="f77" fmla="val 55626"/>
                <a:gd name="f78" fmla="val 233934"/>
                <a:gd name="f79" fmla="val 54229"/>
                <a:gd name="f80" fmla="val 235331"/>
                <a:gd name="f81" fmla="val 52832"/>
                <a:gd name="f82" fmla="val 236728"/>
                <a:gd name="f83" fmla="val 50673"/>
                <a:gd name="f84" fmla="val 48514"/>
                <a:gd name="f85" fmla="val 7747"/>
                <a:gd name="f86" fmla="+- 0 0 -90"/>
                <a:gd name="f87" fmla="*/ f3 1 250443"/>
                <a:gd name="f88" fmla="*/ f4 1 238252"/>
                <a:gd name="f89" fmla="+- f7 0 f5"/>
                <a:gd name="f90" fmla="+- f6 0 f5"/>
                <a:gd name="f91" fmla="*/ f86 f0 1"/>
                <a:gd name="f92" fmla="*/ f90 1 250443"/>
                <a:gd name="f93" fmla="*/ f89 1 238252"/>
                <a:gd name="f94" fmla="*/ 7874 f90 1"/>
                <a:gd name="f95" fmla="*/ 238252 f89 1"/>
                <a:gd name="f96" fmla="*/ 2159 f90 1"/>
                <a:gd name="f97" fmla="*/ 236093 f89 1"/>
                <a:gd name="f98" fmla="*/ 0 f90 1"/>
                <a:gd name="f99" fmla="*/ 230378 f89 1"/>
                <a:gd name="f100" fmla="*/ 7874 f89 1"/>
                <a:gd name="f101" fmla="*/ 2159 f89 1"/>
                <a:gd name="f102" fmla="*/ 0 f89 1"/>
                <a:gd name="f103" fmla="*/ 242570 f90 1"/>
                <a:gd name="f104" fmla="*/ 248285 f90 1"/>
                <a:gd name="f105" fmla="*/ 250444 f90 1"/>
                <a:gd name="f106" fmla="*/ 203200 f90 1"/>
                <a:gd name="f107" fmla="*/ 197485 f90 1"/>
                <a:gd name="f108" fmla="*/ 195326 f90 1"/>
                <a:gd name="f109" fmla="*/ 67183 f89 1"/>
                <a:gd name="f110" fmla="*/ 193167 f90 1"/>
                <a:gd name="f111" fmla="*/ 61468 f89 1"/>
                <a:gd name="f112" fmla="*/ 187452 f90 1"/>
                <a:gd name="f113" fmla="*/ 59309 f89 1"/>
                <a:gd name="f114" fmla="*/ 159512 f90 1"/>
                <a:gd name="f115" fmla="*/ 153797 f90 1"/>
                <a:gd name="f116" fmla="*/ 151638 f90 1"/>
                <a:gd name="f117" fmla="*/ 171704 f89 1"/>
                <a:gd name="f118" fmla="*/ 149479 f90 1"/>
                <a:gd name="f119" fmla="*/ 177419 f89 1"/>
                <a:gd name="f120" fmla="*/ 143764 f90 1"/>
                <a:gd name="f121" fmla="*/ 179578 f89 1"/>
                <a:gd name="f122" fmla="*/ 107950 f90 1"/>
                <a:gd name="f123" fmla="*/ 102235 f90 1"/>
                <a:gd name="f124" fmla="*/ 100076 f90 1"/>
                <a:gd name="f125" fmla="*/ 97917 f90 1"/>
                <a:gd name="f126" fmla="*/ 92202 f90 1"/>
                <a:gd name="f127" fmla="*/ 64262 f90 1"/>
                <a:gd name="f128" fmla="*/ 58547 f90 1"/>
                <a:gd name="f129" fmla="*/ 56388 f90 1"/>
                <a:gd name="f130" fmla="*/ 229616 f89 1"/>
                <a:gd name="f131" fmla="*/ 54229 f90 1"/>
                <a:gd name="f132" fmla="*/ 235331 f89 1"/>
                <a:gd name="f133" fmla="*/ 48514 f90 1"/>
                <a:gd name="f134" fmla="*/ 237490 f89 1"/>
                <a:gd name="f135" fmla="*/ 7747 f90 1"/>
                <a:gd name="f136" fmla="*/ f91 1 f2"/>
                <a:gd name="f137" fmla="*/ f94 1 250443"/>
                <a:gd name="f138" fmla="*/ f95 1 238252"/>
                <a:gd name="f139" fmla="*/ f96 1 250443"/>
                <a:gd name="f140" fmla="*/ f97 1 238252"/>
                <a:gd name="f141" fmla="*/ f98 1 250443"/>
                <a:gd name="f142" fmla="*/ f99 1 238252"/>
                <a:gd name="f143" fmla="*/ f100 1 238252"/>
                <a:gd name="f144" fmla="*/ f101 1 238252"/>
                <a:gd name="f145" fmla="*/ f102 1 238252"/>
                <a:gd name="f146" fmla="*/ f103 1 250443"/>
                <a:gd name="f147" fmla="*/ f104 1 250443"/>
                <a:gd name="f148" fmla="*/ f105 1 250443"/>
                <a:gd name="f149" fmla="*/ f106 1 250443"/>
                <a:gd name="f150" fmla="*/ f107 1 250443"/>
                <a:gd name="f151" fmla="*/ f108 1 250443"/>
                <a:gd name="f152" fmla="*/ f109 1 238252"/>
                <a:gd name="f153" fmla="*/ f110 1 250443"/>
                <a:gd name="f154" fmla="*/ f111 1 238252"/>
                <a:gd name="f155" fmla="*/ f112 1 250443"/>
                <a:gd name="f156" fmla="*/ f113 1 238252"/>
                <a:gd name="f157" fmla="*/ f114 1 250443"/>
                <a:gd name="f158" fmla="*/ f115 1 250443"/>
                <a:gd name="f159" fmla="*/ f116 1 250443"/>
                <a:gd name="f160" fmla="*/ f117 1 238252"/>
                <a:gd name="f161" fmla="*/ f118 1 250443"/>
                <a:gd name="f162" fmla="*/ f119 1 238252"/>
                <a:gd name="f163" fmla="*/ f120 1 250443"/>
                <a:gd name="f164" fmla="*/ f121 1 238252"/>
                <a:gd name="f165" fmla="*/ f122 1 250443"/>
                <a:gd name="f166" fmla="*/ f123 1 250443"/>
                <a:gd name="f167" fmla="*/ f124 1 250443"/>
                <a:gd name="f168" fmla="*/ f125 1 250443"/>
                <a:gd name="f169" fmla="*/ f126 1 250443"/>
                <a:gd name="f170" fmla="*/ f127 1 250443"/>
                <a:gd name="f171" fmla="*/ f128 1 250443"/>
                <a:gd name="f172" fmla="*/ f129 1 250443"/>
                <a:gd name="f173" fmla="*/ f130 1 238252"/>
                <a:gd name="f174" fmla="*/ f131 1 250443"/>
                <a:gd name="f175" fmla="*/ f132 1 238252"/>
                <a:gd name="f176" fmla="*/ f133 1 250443"/>
                <a:gd name="f177" fmla="*/ f134 1 238252"/>
                <a:gd name="f178" fmla="*/ f135 1 250443"/>
                <a:gd name="f179" fmla="*/ f5 1 f92"/>
                <a:gd name="f180" fmla="*/ f6 1 f92"/>
                <a:gd name="f181" fmla="*/ f5 1 f93"/>
                <a:gd name="f182" fmla="*/ f7 1 f93"/>
                <a:gd name="f183" fmla="+- f136 0 f1"/>
                <a:gd name="f184" fmla="*/ f137 1 f92"/>
                <a:gd name="f185" fmla="*/ f138 1 f93"/>
                <a:gd name="f186" fmla="*/ f139 1 f92"/>
                <a:gd name="f187" fmla="*/ f140 1 f93"/>
                <a:gd name="f188" fmla="*/ f141 1 f92"/>
                <a:gd name="f189" fmla="*/ f142 1 f93"/>
                <a:gd name="f190" fmla="*/ f143 1 f93"/>
                <a:gd name="f191" fmla="*/ f144 1 f93"/>
                <a:gd name="f192" fmla="*/ f145 1 f93"/>
                <a:gd name="f193" fmla="*/ f146 1 f92"/>
                <a:gd name="f194" fmla="*/ f147 1 f92"/>
                <a:gd name="f195" fmla="*/ f148 1 f92"/>
                <a:gd name="f196" fmla="*/ f149 1 f92"/>
                <a:gd name="f197" fmla="*/ f150 1 f92"/>
                <a:gd name="f198" fmla="*/ f151 1 f92"/>
                <a:gd name="f199" fmla="*/ f152 1 f93"/>
                <a:gd name="f200" fmla="*/ f153 1 f92"/>
                <a:gd name="f201" fmla="*/ f154 1 f93"/>
                <a:gd name="f202" fmla="*/ f155 1 f92"/>
                <a:gd name="f203" fmla="*/ f156 1 f93"/>
                <a:gd name="f204" fmla="*/ f157 1 f92"/>
                <a:gd name="f205" fmla="*/ f158 1 f92"/>
                <a:gd name="f206" fmla="*/ f159 1 f92"/>
                <a:gd name="f207" fmla="*/ f160 1 f93"/>
                <a:gd name="f208" fmla="*/ f161 1 f92"/>
                <a:gd name="f209" fmla="*/ f162 1 f93"/>
                <a:gd name="f210" fmla="*/ f163 1 f92"/>
                <a:gd name="f211" fmla="*/ f164 1 f93"/>
                <a:gd name="f212" fmla="*/ f165 1 f92"/>
                <a:gd name="f213" fmla="*/ f166 1 f92"/>
                <a:gd name="f214" fmla="*/ f167 1 f92"/>
                <a:gd name="f215" fmla="*/ f168 1 f92"/>
                <a:gd name="f216" fmla="*/ f169 1 f92"/>
                <a:gd name="f217" fmla="*/ f170 1 f92"/>
                <a:gd name="f218" fmla="*/ f171 1 f92"/>
                <a:gd name="f219" fmla="*/ f172 1 f92"/>
                <a:gd name="f220" fmla="*/ f173 1 f93"/>
                <a:gd name="f221" fmla="*/ f174 1 f92"/>
                <a:gd name="f222" fmla="*/ f175 1 f93"/>
                <a:gd name="f223" fmla="*/ f176 1 f92"/>
                <a:gd name="f224" fmla="*/ f177 1 f93"/>
                <a:gd name="f225" fmla="*/ f178 1 f92"/>
                <a:gd name="f226" fmla="*/ f179 f87 1"/>
                <a:gd name="f227" fmla="*/ f180 f87 1"/>
                <a:gd name="f228" fmla="*/ f182 f88 1"/>
                <a:gd name="f229" fmla="*/ f181 f88 1"/>
                <a:gd name="f230" fmla="*/ f184 f87 1"/>
                <a:gd name="f231" fmla="*/ f185 f88 1"/>
                <a:gd name="f232" fmla="*/ f186 f87 1"/>
                <a:gd name="f233" fmla="*/ f187 f88 1"/>
                <a:gd name="f234" fmla="*/ f188 f87 1"/>
                <a:gd name="f235" fmla="*/ f189 f88 1"/>
                <a:gd name="f236" fmla="*/ f190 f88 1"/>
                <a:gd name="f237" fmla="*/ f191 f88 1"/>
                <a:gd name="f238" fmla="*/ f192 f88 1"/>
                <a:gd name="f239" fmla="*/ f193 f87 1"/>
                <a:gd name="f240" fmla="*/ f194 f87 1"/>
                <a:gd name="f241" fmla="*/ f195 f87 1"/>
                <a:gd name="f242" fmla="*/ f196 f87 1"/>
                <a:gd name="f243" fmla="*/ f197 f87 1"/>
                <a:gd name="f244" fmla="*/ f198 f87 1"/>
                <a:gd name="f245" fmla="*/ f199 f88 1"/>
                <a:gd name="f246" fmla="*/ f200 f87 1"/>
                <a:gd name="f247" fmla="*/ f201 f88 1"/>
                <a:gd name="f248" fmla="*/ f202 f87 1"/>
                <a:gd name="f249" fmla="*/ f203 f88 1"/>
                <a:gd name="f250" fmla="*/ f204 f87 1"/>
                <a:gd name="f251" fmla="*/ f205 f87 1"/>
                <a:gd name="f252" fmla="*/ f206 f87 1"/>
                <a:gd name="f253" fmla="*/ f207 f88 1"/>
                <a:gd name="f254" fmla="*/ f208 f87 1"/>
                <a:gd name="f255" fmla="*/ f209 f88 1"/>
                <a:gd name="f256" fmla="*/ f210 f87 1"/>
                <a:gd name="f257" fmla="*/ f211 f88 1"/>
                <a:gd name="f258" fmla="*/ f212 f87 1"/>
                <a:gd name="f259" fmla="*/ f213 f87 1"/>
                <a:gd name="f260" fmla="*/ f214 f87 1"/>
                <a:gd name="f261" fmla="*/ f215 f87 1"/>
                <a:gd name="f262" fmla="*/ f216 f87 1"/>
                <a:gd name="f263" fmla="*/ f217 f87 1"/>
                <a:gd name="f264" fmla="*/ f218 f87 1"/>
                <a:gd name="f265" fmla="*/ f219 f87 1"/>
                <a:gd name="f266" fmla="*/ f220 f88 1"/>
                <a:gd name="f267" fmla="*/ f221 f87 1"/>
                <a:gd name="f268" fmla="*/ f222 f88 1"/>
                <a:gd name="f269" fmla="*/ f223 f87 1"/>
                <a:gd name="f270" fmla="*/ f224 f88 1"/>
                <a:gd name="f271" fmla="*/ f225 f8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3">
                  <a:pos x="f230" y="f231"/>
                </a:cxn>
                <a:cxn ang="f183">
                  <a:pos x="f232" y="f233"/>
                </a:cxn>
                <a:cxn ang="f183">
                  <a:pos x="f234" y="f235"/>
                </a:cxn>
                <a:cxn ang="f183">
                  <a:pos x="f234" y="f236"/>
                </a:cxn>
                <a:cxn ang="f183">
                  <a:pos x="f232" y="f237"/>
                </a:cxn>
                <a:cxn ang="f183">
                  <a:pos x="f230" y="f238"/>
                </a:cxn>
                <a:cxn ang="f183">
                  <a:pos x="f239" y="f238"/>
                </a:cxn>
                <a:cxn ang="f183">
                  <a:pos x="f240" y="f237"/>
                </a:cxn>
                <a:cxn ang="f183">
                  <a:pos x="f241" y="f236"/>
                </a:cxn>
                <a:cxn ang="f183">
                  <a:pos x="f241" y="f235"/>
                </a:cxn>
                <a:cxn ang="f183">
                  <a:pos x="f240" y="f233"/>
                </a:cxn>
                <a:cxn ang="f183">
                  <a:pos x="f239" y="f231"/>
                </a:cxn>
                <a:cxn ang="f183">
                  <a:pos x="f242" y="f231"/>
                </a:cxn>
                <a:cxn ang="f183">
                  <a:pos x="f243" y="f233"/>
                </a:cxn>
                <a:cxn ang="f183">
                  <a:pos x="f244" y="f235"/>
                </a:cxn>
                <a:cxn ang="f183">
                  <a:pos x="f244" y="f245"/>
                </a:cxn>
                <a:cxn ang="f183">
                  <a:pos x="f246" y="f247"/>
                </a:cxn>
                <a:cxn ang="f183">
                  <a:pos x="f248" y="f249"/>
                </a:cxn>
                <a:cxn ang="f183">
                  <a:pos x="f250" y="f249"/>
                </a:cxn>
                <a:cxn ang="f183">
                  <a:pos x="f251" y="f247"/>
                </a:cxn>
                <a:cxn ang="f183">
                  <a:pos x="f252" y="f245"/>
                </a:cxn>
                <a:cxn ang="f183">
                  <a:pos x="f252" y="f253"/>
                </a:cxn>
                <a:cxn ang="f183">
                  <a:pos x="f254" y="f255"/>
                </a:cxn>
                <a:cxn ang="f183">
                  <a:pos x="f256" y="f257"/>
                </a:cxn>
                <a:cxn ang="f183">
                  <a:pos x="f258" y="f257"/>
                </a:cxn>
                <a:cxn ang="f183">
                  <a:pos x="f259" y="f255"/>
                </a:cxn>
                <a:cxn ang="f183">
                  <a:pos x="f260" y="f253"/>
                </a:cxn>
                <a:cxn ang="f183">
                  <a:pos x="f260" y="f245"/>
                </a:cxn>
                <a:cxn ang="f183">
                  <a:pos x="f261" y="f247"/>
                </a:cxn>
                <a:cxn ang="f183">
                  <a:pos x="f262" y="f249"/>
                </a:cxn>
                <a:cxn ang="f183">
                  <a:pos x="f263" y="f249"/>
                </a:cxn>
                <a:cxn ang="f183">
                  <a:pos x="f264" y="f247"/>
                </a:cxn>
                <a:cxn ang="f183">
                  <a:pos x="f265" y="f245"/>
                </a:cxn>
                <a:cxn ang="f183">
                  <a:pos x="f265" y="f266"/>
                </a:cxn>
                <a:cxn ang="f183">
                  <a:pos x="f267" y="f268"/>
                </a:cxn>
                <a:cxn ang="f183">
                  <a:pos x="f269" y="f270"/>
                </a:cxn>
                <a:cxn ang="f183">
                  <a:pos x="f271" y="f231"/>
                </a:cxn>
                <a:cxn ang="f183">
                  <a:pos x="f271" y="f231"/>
                </a:cxn>
              </a:cxnLst>
              <a:rect l="f226" t="f229" r="f227" b="f228"/>
              <a:pathLst>
                <a:path w="250443" h="238252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5" y="f16"/>
                    <a:pt x="f5" y="f17"/>
                  </a:cubicBezTo>
                  <a:lnTo>
                    <a:pt x="f5" y="f8"/>
                  </a:lnTo>
                  <a:cubicBezTo>
                    <a:pt x="f5" y="f9"/>
                    <a:pt x="f14" y="f10"/>
                    <a:pt x="f12" y="f12"/>
                  </a:cubicBezTo>
                  <a:cubicBezTo>
                    <a:pt x="f10" y="f14"/>
                    <a:pt x="f9" y="f5"/>
                    <a:pt x="f8" y="f5"/>
                  </a:cubicBezTo>
                  <a:lnTo>
                    <a:pt x="f18" y="f5"/>
                  </a:lnTo>
                  <a:cubicBezTo>
                    <a:pt x="f19" y="f5"/>
                    <a:pt x="f20" y="f14"/>
                    <a:pt x="f21" y="f12"/>
                  </a:cubicBezTo>
                  <a:cubicBezTo>
                    <a:pt x="f22" y="f10"/>
                    <a:pt x="f23" y="f9"/>
                    <a:pt x="f23" y="f8"/>
                  </a:cubicBezTo>
                  <a:lnTo>
                    <a:pt x="f23" y="f17"/>
                  </a:lnTo>
                  <a:cubicBezTo>
                    <a:pt x="f23" y="f16"/>
                    <a:pt x="f22" y="f15"/>
                    <a:pt x="f21" y="f13"/>
                  </a:cubicBezTo>
                  <a:cubicBezTo>
                    <a:pt x="f20" y="f11"/>
                    <a:pt x="f19" y="f7"/>
                    <a:pt x="f18" y="f7"/>
                  </a:cubicBezTo>
                  <a:lnTo>
                    <a:pt x="f24" y="f7"/>
                  </a:lnTo>
                  <a:cubicBezTo>
                    <a:pt x="f25" y="f7"/>
                    <a:pt x="f26" y="f11"/>
                    <a:pt x="f27" y="f13"/>
                  </a:cubicBezTo>
                  <a:cubicBezTo>
                    <a:pt x="f28" y="f15"/>
                    <a:pt x="f29" y="f16"/>
                    <a:pt x="f29" y="f17"/>
                  </a:cubicBezTo>
                  <a:lnTo>
                    <a:pt x="f29" y="f30"/>
                  </a:lnTo>
                  <a:cubicBezTo>
                    <a:pt x="f29" y="f31"/>
                    <a:pt x="f32" y="f33"/>
                    <a:pt x="f34" y="f35"/>
                  </a:cubicBezTo>
                  <a:cubicBezTo>
                    <a:pt x="f36" y="f37"/>
                    <a:pt x="f38" y="f39"/>
                    <a:pt x="f40" y="f39"/>
                  </a:cubicBezTo>
                  <a:lnTo>
                    <a:pt x="f41" y="f39"/>
                  </a:lnTo>
                  <a:cubicBezTo>
                    <a:pt x="f42" y="f39"/>
                    <a:pt x="f43" y="f37"/>
                    <a:pt x="f44" y="f35"/>
                  </a:cubicBezTo>
                  <a:cubicBezTo>
                    <a:pt x="f45" y="f33"/>
                    <a:pt x="f46" y="f31"/>
                    <a:pt x="f46" y="f30"/>
                  </a:cubicBezTo>
                  <a:lnTo>
                    <a:pt x="f46" y="f47"/>
                  </a:lnTo>
                  <a:cubicBezTo>
                    <a:pt x="f46" y="f48"/>
                    <a:pt x="f49" y="f50"/>
                    <a:pt x="f51" y="f52"/>
                  </a:cubicBezTo>
                  <a:cubicBezTo>
                    <a:pt x="f53" y="f54"/>
                    <a:pt x="f55" y="f56"/>
                    <a:pt x="f57" y="f56"/>
                  </a:cubicBezTo>
                  <a:lnTo>
                    <a:pt x="f58" y="f56"/>
                  </a:lnTo>
                  <a:cubicBezTo>
                    <a:pt x="f59" y="f56"/>
                    <a:pt x="f60" y="f54"/>
                    <a:pt x="f61" y="f52"/>
                  </a:cubicBezTo>
                  <a:cubicBezTo>
                    <a:pt x="f62" y="f50"/>
                    <a:pt x="f63" y="f48"/>
                    <a:pt x="f63" y="f47"/>
                  </a:cubicBezTo>
                  <a:lnTo>
                    <a:pt x="f63" y="f30"/>
                  </a:lnTo>
                  <a:cubicBezTo>
                    <a:pt x="f63" y="f31"/>
                    <a:pt x="f64" y="f33"/>
                    <a:pt x="f65" y="f35"/>
                  </a:cubicBezTo>
                  <a:cubicBezTo>
                    <a:pt x="f66" y="f37"/>
                    <a:pt x="f67" y="f39"/>
                    <a:pt x="f68" y="f39"/>
                  </a:cubicBezTo>
                  <a:lnTo>
                    <a:pt x="f69" y="f39"/>
                  </a:lnTo>
                  <a:cubicBezTo>
                    <a:pt x="f70" y="f39"/>
                    <a:pt x="f71" y="f37"/>
                    <a:pt x="f72" y="f35"/>
                  </a:cubicBezTo>
                  <a:cubicBezTo>
                    <a:pt x="f73" y="f33"/>
                    <a:pt x="f74" y="f31"/>
                    <a:pt x="f74" y="f30"/>
                  </a:cubicBezTo>
                  <a:lnTo>
                    <a:pt x="f74" y="f75"/>
                  </a:lnTo>
                  <a:cubicBezTo>
                    <a:pt x="f74" y="f76"/>
                    <a:pt x="f77" y="f78"/>
                    <a:pt x="f79" y="f80"/>
                  </a:cubicBezTo>
                  <a:cubicBezTo>
                    <a:pt x="f81" y="f82"/>
                    <a:pt x="f83" y="f11"/>
                    <a:pt x="f84" y="f11"/>
                  </a:cubicBezTo>
                  <a:lnTo>
                    <a:pt x="f85" y="f7"/>
                  </a:lnTo>
                  <a:lnTo>
                    <a:pt x="f85" y="f7"/>
                  </a:lnTo>
                  <a:close/>
                </a:path>
              </a:pathLst>
            </a:custGeom>
            <a:solidFill>
              <a:srgbClr val="FF413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9" name="G">
              <a:extLst>
                <a:ext uri="{FF2B5EF4-FFF2-40B4-BE49-F238E27FC236}">
                  <a16:creationId xmlns:a16="http://schemas.microsoft.com/office/drawing/2014/main" id="{048C33BE-9924-AF7A-3D08-00FD29D51BE9}"/>
                </a:ext>
              </a:extLst>
            </p:cNvPr>
            <p:cNvSpPr/>
            <p:nvPr/>
          </p:nvSpPr>
          <p:spPr>
            <a:xfrm>
              <a:off x="305181" y="3614614"/>
              <a:ext cx="126543" cy="13062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3237"/>
                <a:gd name="f7" fmla="val 261239"/>
                <a:gd name="f8" fmla="val 252857"/>
                <a:gd name="f9" fmla="val 137541"/>
                <a:gd name="f10" fmla="val 160401"/>
                <a:gd name="f11" fmla="val 247904"/>
                <a:gd name="f12" fmla="val 181864"/>
                <a:gd name="f13" fmla="val 237871"/>
                <a:gd name="f14" fmla="val 203327"/>
                <a:gd name="f15" fmla="val 229235"/>
                <a:gd name="f16" fmla="val 221235"/>
                <a:gd name="f17" fmla="val 217805"/>
                <a:gd name="f18" fmla="val 236220"/>
                <a:gd name="f19" fmla="val 203581"/>
                <a:gd name="f20" fmla="val 247650"/>
                <a:gd name="f21" fmla="val 202184"/>
                <a:gd name="f22" fmla="val 249048"/>
                <a:gd name="f23" fmla="val 200025"/>
                <a:gd name="f24" fmla="val 249810"/>
                <a:gd name="f25" fmla="val 198628"/>
                <a:gd name="f26" fmla="val 195707"/>
                <a:gd name="f27" fmla="val 193675"/>
                <a:gd name="f28" fmla="val 248412"/>
                <a:gd name="f29" fmla="val 192151"/>
                <a:gd name="f30" fmla="val 246253"/>
                <a:gd name="f31" fmla="val 168529"/>
                <a:gd name="f32" fmla="val 211201"/>
                <a:gd name="f33" fmla="val 167132"/>
                <a:gd name="f34" fmla="val 209804"/>
                <a:gd name="f35" fmla="val 207645"/>
                <a:gd name="f36" fmla="val 206248"/>
                <a:gd name="f37" fmla="val 204089"/>
                <a:gd name="f38" fmla="val 167894"/>
                <a:gd name="f39" fmla="val 201930"/>
                <a:gd name="f40" fmla="val 170053"/>
                <a:gd name="f41" fmla="val 200534"/>
                <a:gd name="f42" fmla="val 178689"/>
                <a:gd name="f43" fmla="val 192660"/>
                <a:gd name="f44" fmla="val 185801"/>
                <a:gd name="f45" fmla="val 183388"/>
                <a:gd name="f46" fmla="val 190119"/>
                <a:gd name="f47" fmla="val 172593"/>
                <a:gd name="f48" fmla="val 195072"/>
                <a:gd name="f49" fmla="val 161798"/>
                <a:gd name="f50" fmla="val 197231"/>
                <a:gd name="f51" fmla="val 150368"/>
                <a:gd name="f52" fmla="val 138303"/>
                <a:gd name="f53" fmla="val 116840"/>
                <a:gd name="f54" fmla="val 97536"/>
                <a:gd name="f55" fmla="val 176530"/>
                <a:gd name="f56" fmla="val 81788"/>
                <a:gd name="f57" fmla="val 162941"/>
                <a:gd name="f58" fmla="val 66040"/>
                <a:gd name="f59" fmla="val 146431"/>
                <a:gd name="f60" fmla="val 58166"/>
                <a:gd name="f61" fmla="val 127127"/>
                <a:gd name="f62" fmla="val 107823"/>
                <a:gd name="f63" fmla="val 90678"/>
                <a:gd name="f64" fmla="val 77089"/>
                <a:gd name="f65" fmla="val 63500"/>
                <a:gd name="f66" fmla="val 56388"/>
                <a:gd name="f67" fmla="val 116078"/>
                <a:gd name="f68" fmla="val 139065"/>
                <a:gd name="f69" fmla="val 151257"/>
                <a:gd name="f70" fmla="val 59309"/>
                <a:gd name="f71" fmla="val 163449"/>
                <a:gd name="f72" fmla="val 64262"/>
                <a:gd name="f73" fmla="val 174117"/>
                <a:gd name="f74" fmla="val 69215"/>
                <a:gd name="f75" fmla="val 184786"/>
                <a:gd name="f76" fmla="val 76454"/>
                <a:gd name="f77" fmla="val 194818"/>
                <a:gd name="f78" fmla="val 85725"/>
                <a:gd name="f79" fmla="val 202692"/>
                <a:gd name="f80" fmla="val 86487"/>
                <a:gd name="f81" fmla="val 203454"/>
                <a:gd name="f82" fmla="val 87884"/>
                <a:gd name="f83" fmla="val 90043"/>
                <a:gd name="f84" fmla="val 91440"/>
                <a:gd name="f85" fmla="val 92837"/>
                <a:gd name="f86" fmla="val 93599"/>
                <a:gd name="f87" fmla="val 94361"/>
                <a:gd name="f88" fmla="val 95123"/>
                <a:gd name="f89" fmla="val 198374"/>
                <a:gd name="f90" fmla="val 196215"/>
                <a:gd name="f91" fmla="val 138938"/>
                <a:gd name="f92" fmla="val 136779"/>
                <a:gd name="f93" fmla="val 95885"/>
                <a:gd name="f94" fmla="val 134620"/>
                <a:gd name="f95" fmla="val 97282"/>
                <a:gd name="f96" fmla="val 133223"/>
                <a:gd name="f97" fmla="val 98679"/>
                <a:gd name="f98" fmla="val 131826"/>
                <a:gd name="f99" fmla="val 100838"/>
                <a:gd name="f100" fmla="val 131064"/>
                <a:gd name="f101" fmla="val 102997"/>
                <a:gd name="f102" fmla="val 134493"/>
                <a:gd name="f103" fmla="val 136652"/>
                <a:gd name="f104" fmla="val 138811"/>
                <a:gd name="f105" fmla="val 140208"/>
                <a:gd name="f106" fmla="val 141605"/>
                <a:gd name="f107" fmla="val 142367"/>
                <a:gd name="f108" fmla="val 253365"/>
                <a:gd name="f109" fmla="val 255524"/>
                <a:gd name="f110" fmla="val 257684"/>
                <a:gd name="f111" fmla="val 259080"/>
                <a:gd name="f112" fmla="val 260477"/>
                <a:gd name="f113" fmla="val 68707"/>
                <a:gd name="f114" fmla="val 67310"/>
                <a:gd name="f115" fmla="val 66548"/>
                <a:gd name="f116" fmla="val 65151"/>
                <a:gd name="f117" fmla="val 43688"/>
                <a:gd name="f118" fmla="val 246126"/>
                <a:gd name="f119" fmla="val 27940"/>
                <a:gd name="f120" fmla="val 228981"/>
                <a:gd name="f121" fmla="val 16510"/>
                <a:gd name="f122" fmla="val 207518"/>
                <a:gd name="f123" fmla="val 5080"/>
                <a:gd name="f124" fmla="val 186817"/>
                <a:gd name="f125" fmla="val 163830"/>
                <a:gd name="f126" fmla="val 100203"/>
                <a:gd name="f127" fmla="val 12192"/>
                <a:gd name="f128" fmla="val 67945"/>
                <a:gd name="f129" fmla="val 36449"/>
                <a:gd name="f130" fmla="val 40767"/>
                <a:gd name="f131" fmla="val 61468"/>
                <a:gd name="f132" fmla="val 13589"/>
                <a:gd name="f133" fmla="val 91567"/>
                <a:gd name="f134" fmla="val 126619"/>
                <a:gd name="f135" fmla="val 161671"/>
                <a:gd name="f136" fmla="val 192405"/>
                <a:gd name="f137" fmla="val 216789"/>
                <a:gd name="f138" fmla="val 41529"/>
                <a:gd name="f139" fmla="val 241173"/>
                <a:gd name="f140" fmla="val 253238"/>
                <a:gd name="f141" fmla="val 99441"/>
                <a:gd name="f142" fmla="val 137414"/>
                <a:gd name="f143" fmla="+- 0 0 -90"/>
                <a:gd name="f144" fmla="*/ f3 1 253237"/>
                <a:gd name="f145" fmla="*/ f4 1 261239"/>
                <a:gd name="f146" fmla="+- f7 0 f5"/>
                <a:gd name="f147" fmla="+- f6 0 f5"/>
                <a:gd name="f148" fmla="*/ f143 f0 1"/>
                <a:gd name="f149" fmla="*/ f147 1 253237"/>
                <a:gd name="f150" fmla="*/ f146 1 261239"/>
                <a:gd name="f151" fmla="*/ 252857 f147 1"/>
                <a:gd name="f152" fmla="*/ 137541 f146 1"/>
                <a:gd name="f153" fmla="*/ 237871 f147 1"/>
                <a:gd name="f154" fmla="*/ 203327 f146 1"/>
                <a:gd name="f155" fmla="*/ 203581 f147 1"/>
                <a:gd name="f156" fmla="*/ 247650 f146 1"/>
                <a:gd name="f157" fmla="*/ 198628 f147 1"/>
                <a:gd name="f158" fmla="*/ 249810 f146 1"/>
                <a:gd name="f159" fmla="*/ 192151 f147 1"/>
                <a:gd name="f160" fmla="*/ 246253 f146 1"/>
                <a:gd name="f161" fmla="*/ 168529 f147 1"/>
                <a:gd name="f162" fmla="*/ 211201 f146 1"/>
                <a:gd name="f163" fmla="*/ 167132 f147 1"/>
                <a:gd name="f164" fmla="*/ 206248 f146 1"/>
                <a:gd name="f165" fmla="*/ 170053 f147 1"/>
                <a:gd name="f166" fmla="*/ 200534 f146 1"/>
                <a:gd name="f167" fmla="*/ 190119 f147 1"/>
                <a:gd name="f168" fmla="*/ 172593 f146 1"/>
                <a:gd name="f169" fmla="*/ 197231 f147 1"/>
                <a:gd name="f170" fmla="*/ 138303 f146 1"/>
                <a:gd name="f171" fmla="*/ 176530 f147 1"/>
                <a:gd name="f172" fmla="*/ 81788 f146 1"/>
                <a:gd name="f173" fmla="*/ 127127 f147 1"/>
                <a:gd name="f174" fmla="*/ 58166 f146 1"/>
                <a:gd name="f175" fmla="*/ 77089 f147 1"/>
                <a:gd name="f176" fmla="*/ 56388 f147 1"/>
                <a:gd name="f177" fmla="*/ 139065 f146 1"/>
                <a:gd name="f178" fmla="*/ 64262 f147 1"/>
                <a:gd name="f179" fmla="*/ 174117 f146 1"/>
                <a:gd name="f180" fmla="*/ 85725 f147 1"/>
                <a:gd name="f181" fmla="*/ 202692 f146 1"/>
                <a:gd name="f182" fmla="*/ 90043 f147 1"/>
                <a:gd name="f183" fmla="*/ 204089 f146 1"/>
                <a:gd name="f184" fmla="*/ 91440 f147 1"/>
                <a:gd name="f185" fmla="*/ 94361 f147 1"/>
                <a:gd name="f186" fmla="*/ 201930 f146 1"/>
                <a:gd name="f187" fmla="*/ 95123 f147 1"/>
                <a:gd name="f188" fmla="*/ 196215 f146 1"/>
                <a:gd name="f189" fmla="*/ 138938 f146 1"/>
                <a:gd name="f190" fmla="*/ 97282 f147 1"/>
                <a:gd name="f191" fmla="*/ 133223 f146 1"/>
                <a:gd name="f192" fmla="*/ 102997 f147 1"/>
                <a:gd name="f193" fmla="*/ 131064 f146 1"/>
                <a:gd name="f194" fmla="*/ 134493 f147 1"/>
                <a:gd name="f195" fmla="*/ 140208 f147 1"/>
                <a:gd name="f196" fmla="*/ 142367 f147 1"/>
                <a:gd name="f197" fmla="*/ 253365 f146 1"/>
                <a:gd name="f198" fmla="*/ 259080 f146 1"/>
                <a:gd name="f199" fmla="*/ 261239 f146 1"/>
                <a:gd name="f200" fmla="*/ 68707 f147 1"/>
                <a:gd name="f201" fmla="*/ 65151 f147 1"/>
                <a:gd name="f202" fmla="*/ 260477 f146 1"/>
                <a:gd name="f203" fmla="*/ 16510 f147 1"/>
                <a:gd name="f204" fmla="*/ 207518 f146 1"/>
                <a:gd name="f205" fmla="*/ 0 f147 1"/>
                <a:gd name="f206" fmla="*/ 138811 f146 1"/>
                <a:gd name="f207" fmla="*/ 36449 f147 1"/>
                <a:gd name="f208" fmla="*/ 40767 f146 1"/>
                <a:gd name="f209" fmla="*/ 126619 f147 1"/>
                <a:gd name="f210" fmla="*/ 0 f146 1"/>
                <a:gd name="f211" fmla="*/ 216789 f147 1"/>
                <a:gd name="f212" fmla="*/ 41529 f146 1"/>
                <a:gd name="f213" fmla="*/ 253238 f147 1"/>
                <a:gd name="f214" fmla="*/ 137414 f146 1"/>
                <a:gd name="f215" fmla="*/ f148 1 f2"/>
                <a:gd name="f216" fmla="*/ f151 1 253237"/>
                <a:gd name="f217" fmla="*/ f152 1 261239"/>
                <a:gd name="f218" fmla="*/ f153 1 253237"/>
                <a:gd name="f219" fmla="*/ f154 1 261239"/>
                <a:gd name="f220" fmla="*/ f155 1 253237"/>
                <a:gd name="f221" fmla="*/ f156 1 261239"/>
                <a:gd name="f222" fmla="*/ f157 1 253237"/>
                <a:gd name="f223" fmla="*/ f158 1 261239"/>
                <a:gd name="f224" fmla="*/ f159 1 253237"/>
                <a:gd name="f225" fmla="*/ f160 1 261239"/>
                <a:gd name="f226" fmla="*/ f161 1 253237"/>
                <a:gd name="f227" fmla="*/ f162 1 261239"/>
                <a:gd name="f228" fmla="*/ f163 1 253237"/>
                <a:gd name="f229" fmla="*/ f164 1 261239"/>
                <a:gd name="f230" fmla="*/ f165 1 253237"/>
                <a:gd name="f231" fmla="*/ f166 1 261239"/>
                <a:gd name="f232" fmla="*/ f167 1 253237"/>
                <a:gd name="f233" fmla="*/ f168 1 261239"/>
                <a:gd name="f234" fmla="*/ f169 1 253237"/>
                <a:gd name="f235" fmla="*/ f170 1 261239"/>
                <a:gd name="f236" fmla="*/ f171 1 253237"/>
                <a:gd name="f237" fmla="*/ f172 1 261239"/>
                <a:gd name="f238" fmla="*/ f173 1 253237"/>
                <a:gd name="f239" fmla="*/ f174 1 261239"/>
                <a:gd name="f240" fmla="*/ f175 1 253237"/>
                <a:gd name="f241" fmla="*/ f176 1 253237"/>
                <a:gd name="f242" fmla="*/ f177 1 261239"/>
                <a:gd name="f243" fmla="*/ f178 1 253237"/>
                <a:gd name="f244" fmla="*/ f179 1 261239"/>
                <a:gd name="f245" fmla="*/ f180 1 253237"/>
                <a:gd name="f246" fmla="*/ f181 1 261239"/>
                <a:gd name="f247" fmla="*/ f182 1 253237"/>
                <a:gd name="f248" fmla="*/ f183 1 261239"/>
                <a:gd name="f249" fmla="*/ f184 1 253237"/>
                <a:gd name="f250" fmla="*/ f185 1 253237"/>
                <a:gd name="f251" fmla="*/ f186 1 261239"/>
                <a:gd name="f252" fmla="*/ f187 1 253237"/>
                <a:gd name="f253" fmla="*/ f188 1 261239"/>
                <a:gd name="f254" fmla="*/ f189 1 261239"/>
                <a:gd name="f255" fmla="*/ f190 1 253237"/>
                <a:gd name="f256" fmla="*/ f191 1 261239"/>
                <a:gd name="f257" fmla="*/ f192 1 253237"/>
                <a:gd name="f258" fmla="*/ f193 1 261239"/>
                <a:gd name="f259" fmla="*/ f194 1 253237"/>
                <a:gd name="f260" fmla="*/ f195 1 253237"/>
                <a:gd name="f261" fmla="*/ f196 1 253237"/>
                <a:gd name="f262" fmla="*/ f197 1 261239"/>
                <a:gd name="f263" fmla="*/ f198 1 261239"/>
                <a:gd name="f264" fmla="*/ f199 1 261239"/>
                <a:gd name="f265" fmla="*/ f200 1 253237"/>
                <a:gd name="f266" fmla="*/ f201 1 253237"/>
                <a:gd name="f267" fmla="*/ f202 1 261239"/>
                <a:gd name="f268" fmla="*/ f203 1 253237"/>
                <a:gd name="f269" fmla="*/ f204 1 261239"/>
                <a:gd name="f270" fmla="*/ f205 1 253237"/>
                <a:gd name="f271" fmla="*/ f206 1 261239"/>
                <a:gd name="f272" fmla="*/ f207 1 253237"/>
                <a:gd name="f273" fmla="*/ f208 1 261239"/>
                <a:gd name="f274" fmla="*/ f209 1 253237"/>
                <a:gd name="f275" fmla="*/ f210 1 261239"/>
                <a:gd name="f276" fmla="*/ f211 1 253237"/>
                <a:gd name="f277" fmla="*/ f212 1 261239"/>
                <a:gd name="f278" fmla="*/ f213 1 253237"/>
                <a:gd name="f279" fmla="*/ f214 1 261239"/>
                <a:gd name="f280" fmla="*/ f5 1 f149"/>
                <a:gd name="f281" fmla="*/ f6 1 f149"/>
                <a:gd name="f282" fmla="*/ f5 1 f150"/>
                <a:gd name="f283" fmla="*/ f7 1 f150"/>
                <a:gd name="f284" fmla="+- f215 0 f1"/>
                <a:gd name="f285" fmla="*/ f216 1 f149"/>
                <a:gd name="f286" fmla="*/ f217 1 f150"/>
                <a:gd name="f287" fmla="*/ f218 1 f149"/>
                <a:gd name="f288" fmla="*/ f219 1 f150"/>
                <a:gd name="f289" fmla="*/ f220 1 f149"/>
                <a:gd name="f290" fmla="*/ f221 1 f150"/>
                <a:gd name="f291" fmla="*/ f222 1 f149"/>
                <a:gd name="f292" fmla="*/ f223 1 f150"/>
                <a:gd name="f293" fmla="*/ f224 1 f149"/>
                <a:gd name="f294" fmla="*/ f225 1 f150"/>
                <a:gd name="f295" fmla="*/ f226 1 f149"/>
                <a:gd name="f296" fmla="*/ f227 1 f150"/>
                <a:gd name="f297" fmla="*/ f228 1 f149"/>
                <a:gd name="f298" fmla="*/ f229 1 f150"/>
                <a:gd name="f299" fmla="*/ f230 1 f149"/>
                <a:gd name="f300" fmla="*/ f231 1 f150"/>
                <a:gd name="f301" fmla="*/ f232 1 f149"/>
                <a:gd name="f302" fmla="*/ f233 1 f150"/>
                <a:gd name="f303" fmla="*/ f234 1 f149"/>
                <a:gd name="f304" fmla="*/ f235 1 f150"/>
                <a:gd name="f305" fmla="*/ f236 1 f149"/>
                <a:gd name="f306" fmla="*/ f237 1 f150"/>
                <a:gd name="f307" fmla="*/ f238 1 f149"/>
                <a:gd name="f308" fmla="*/ f239 1 f150"/>
                <a:gd name="f309" fmla="*/ f240 1 f149"/>
                <a:gd name="f310" fmla="*/ f241 1 f149"/>
                <a:gd name="f311" fmla="*/ f242 1 f150"/>
                <a:gd name="f312" fmla="*/ f243 1 f149"/>
                <a:gd name="f313" fmla="*/ f244 1 f150"/>
                <a:gd name="f314" fmla="*/ f245 1 f149"/>
                <a:gd name="f315" fmla="*/ f246 1 f150"/>
                <a:gd name="f316" fmla="*/ f247 1 f149"/>
                <a:gd name="f317" fmla="*/ f248 1 f150"/>
                <a:gd name="f318" fmla="*/ f249 1 f149"/>
                <a:gd name="f319" fmla="*/ f250 1 f149"/>
                <a:gd name="f320" fmla="*/ f251 1 f150"/>
                <a:gd name="f321" fmla="*/ f252 1 f149"/>
                <a:gd name="f322" fmla="*/ f253 1 f150"/>
                <a:gd name="f323" fmla="*/ f254 1 f150"/>
                <a:gd name="f324" fmla="*/ f255 1 f149"/>
                <a:gd name="f325" fmla="*/ f256 1 f150"/>
                <a:gd name="f326" fmla="*/ f257 1 f149"/>
                <a:gd name="f327" fmla="*/ f258 1 f150"/>
                <a:gd name="f328" fmla="*/ f259 1 f149"/>
                <a:gd name="f329" fmla="*/ f260 1 f149"/>
                <a:gd name="f330" fmla="*/ f261 1 f149"/>
                <a:gd name="f331" fmla="*/ f262 1 f150"/>
                <a:gd name="f332" fmla="*/ f263 1 f150"/>
                <a:gd name="f333" fmla="*/ f264 1 f150"/>
                <a:gd name="f334" fmla="*/ f265 1 f149"/>
                <a:gd name="f335" fmla="*/ f266 1 f149"/>
                <a:gd name="f336" fmla="*/ f267 1 f150"/>
                <a:gd name="f337" fmla="*/ f268 1 f149"/>
                <a:gd name="f338" fmla="*/ f269 1 f150"/>
                <a:gd name="f339" fmla="*/ f270 1 f149"/>
                <a:gd name="f340" fmla="*/ f271 1 f150"/>
                <a:gd name="f341" fmla="*/ f272 1 f149"/>
                <a:gd name="f342" fmla="*/ f273 1 f150"/>
                <a:gd name="f343" fmla="*/ f274 1 f149"/>
                <a:gd name="f344" fmla="*/ f275 1 f150"/>
                <a:gd name="f345" fmla="*/ f276 1 f149"/>
                <a:gd name="f346" fmla="*/ f277 1 f150"/>
                <a:gd name="f347" fmla="*/ f278 1 f149"/>
                <a:gd name="f348" fmla="*/ f279 1 f150"/>
                <a:gd name="f349" fmla="*/ f280 f144 1"/>
                <a:gd name="f350" fmla="*/ f281 f144 1"/>
                <a:gd name="f351" fmla="*/ f283 f145 1"/>
                <a:gd name="f352" fmla="*/ f282 f145 1"/>
                <a:gd name="f353" fmla="*/ f285 f144 1"/>
                <a:gd name="f354" fmla="*/ f286 f145 1"/>
                <a:gd name="f355" fmla="*/ f287 f144 1"/>
                <a:gd name="f356" fmla="*/ f288 f145 1"/>
                <a:gd name="f357" fmla="*/ f289 f144 1"/>
                <a:gd name="f358" fmla="*/ f290 f145 1"/>
                <a:gd name="f359" fmla="*/ f291 f144 1"/>
                <a:gd name="f360" fmla="*/ f292 f145 1"/>
                <a:gd name="f361" fmla="*/ f293 f144 1"/>
                <a:gd name="f362" fmla="*/ f294 f145 1"/>
                <a:gd name="f363" fmla="*/ f295 f144 1"/>
                <a:gd name="f364" fmla="*/ f296 f145 1"/>
                <a:gd name="f365" fmla="*/ f297 f144 1"/>
                <a:gd name="f366" fmla="*/ f298 f145 1"/>
                <a:gd name="f367" fmla="*/ f299 f144 1"/>
                <a:gd name="f368" fmla="*/ f300 f145 1"/>
                <a:gd name="f369" fmla="*/ f301 f144 1"/>
                <a:gd name="f370" fmla="*/ f302 f145 1"/>
                <a:gd name="f371" fmla="*/ f303 f144 1"/>
                <a:gd name="f372" fmla="*/ f304 f145 1"/>
                <a:gd name="f373" fmla="*/ f305 f144 1"/>
                <a:gd name="f374" fmla="*/ f306 f145 1"/>
                <a:gd name="f375" fmla="*/ f307 f144 1"/>
                <a:gd name="f376" fmla="*/ f308 f145 1"/>
                <a:gd name="f377" fmla="*/ f309 f144 1"/>
                <a:gd name="f378" fmla="*/ f310 f144 1"/>
                <a:gd name="f379" fmla="*/ f311 f145 1"/>
                <a:gd name="f380" fmla="*/ f312 f144 1"/>
                <a:gd name="f381" fmla="*/ f313 f145 1"/>
                <a:gd name="f382" fmla="*/ f314 f144 1"/>
                <a:gd name="f383" fmla="*/ f315 f145 1"/>
                <a:gd name="f384" fmla="*/ f316 f144 1"/>
                <a:gd name="f385" fmla="*/ f317 f145 1"/>
                <a:gd name="f386" fmla="*/ f318 f144 1"/>
                <a:gd name="f387" fmla="*/ f319 f144 1"/>
                <a:gd name="f388" fmla="*/ f320 f145 1"/>
                <a:gd name="f389" fmla="*/ f321 f144 1"/>
                <a:gd name="f390" fmla="*/ f322 f145 1"/>
                <a:gd name="f391" fmla="*/ f323 f145 1"/>
                <a:gd name="f392" fmla="*/ f324 f144 1"/>
                <a:gd name="f393" fmla="*/ f325 f145 1"/>
                <a:gd name="f394" fmla="*/ f326 f144 1"/>
                <a:gd name="f395" fmla="*/ f327 f145 1"/>
                <a:gd name="f396" fmla="*/ f328 f144 1"/>
                <a:gd name="f397" fmla="*/ f329 f144 1"/>
                <a:gd name="f398" fmla="*/ f330 f144 1"/>
                <a:gd name="f399" fmla="*/ f331 f145 1"/>
                <a:gd name="f400" fmla="*/ f332 f145 1"/>
                <a:gd name="f401" fmla="*/ f333 f145 1"/>
                <a:gd name="f402" fmla="*/ f334 f144 1"/>
                <a:gd name="f403" fmla="*/ f335 f144 1"/>
                <a:gd name="f404" fmla="*/ f336 f145 1"/>
                <a:gd name="f405" fmla="*/ f337 f144 1"/>
                <a:gd name="f406" fmla="*/ f338 f145 1"/>
                <a:gd name="f407" fmla="*/ f339 f144 1"/>
                <a:gd name="f408" fmla="*/ f340 f145 1"/>
                <a:gd name="f409" fmla="*/ f341 f144 1"/>
                <a:gd name="f410" fmla="*/ f342 f145 1"/>
                <a:gd name="f411" fmla="*/ f343 f144 1"/>
                <a:gd name="f412" fmla="*/ f344 f145 1"/>
                <a:gd name="f413" fmla="*/ f345 f144 1"/>
                <a:gd name="f414" fmla="*/ f346 f145 1"/>
                <a:gd name="f415" fmla="*/ f347 f144 1"/>
                <a:gd name="f416" fmla="*/ f348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4">
                  <a:pos x="f353" y="f354"/>
                </a:cxn>
                <a:cxn ang="f284">
                  <a:pos x="f355" y="f356"/>
                </a:cxn>
                <a:cxn ang="f284">
                  <a:pos x="f357" y="f358"/>
                </a:cxn>
                <a:cxn ang="f284">
                  <a:pos x="f359" y="f360"/>
                </a:cxn>
                <a:cxn ang="f284">
                  <a:pos x="f361" y="f362"/>
                </a:cxn>
                <a:cxn ang="f284">
                  <a:pos x="f363" y="f364"/>
                </a:cxn>
                <a:cxn ang="f284">
                  <a:pos x="f365" y="f366"/>
                </a:cxn>
                <a:cxn ang="f284">
                  <a:pos x="f367" y="f368"/>
                </a:cxn>
                <a:cxn ang="f284">
                  <a:pos x="f369" y="f370"/>
                </a:cxn>
                <a:cxn ang="f284">
                  <a:pos x="f371" y="f372"/>
                </a:cxn>
                <a:cxn ang="f284">
                  <a:pos x="f373" y="f374"/>
                </a:cxn>
                <a:cxn ang="f284">
                  <a:pos x="f375" y="f376"/>
                </a:cxn>
                <a:cxn ang="f284">
                  <a:pos x="f377" y="f374"/>
                </a:cxn>
                <a:cxn ang="f284">
                  <a:pos x="f378" y="f379"/>
                </a:cxn>
                <a:cxn ang="f284">
                  <a:pos x="f380" y="f381"/>
                </a:cxn>
                <a:cxn ang="f284">
                  <a:pos x="f382" y="f383"/>
                </a:cxn>
                <a:cxn ang="f284">
                  <a:pos x="f384" y="f385"/>
                </a:cxn>
                <a:cxn ang="f284">
                  <a:pos x="f386" y="f385"/>
                </a:cxn>
                <a:cxn ang="f284">
                  <a:pos x="f387" y="f388"/>
                </a:cxn>
                <a:cxn ang="f284">
                  <a:pos x="f389" y="f390"/>
                </a:cxn>
                <a:cxn ang="f284">
                  <a:pos x="f389" y="f391"/>
                </a:cxn>
                <a:cxn ang="f284">
                  <a:pos x="f392" y="f393"/>
                </a:cxn>
                <a:cxn ang="f284">
                  <a:pos x="f394" y="f395"/>
                </a:cxn>
                <a:cxn ang="f284">
                  <a:pos x="f396" y="f395"/>
                </a:cxn>
                <a:cxn ang="f284">
                  <a:pos x="f397" y="f393"/>
                </a:cxn>
                <a:cxn ang="f284">
                  <a:pos x="f398" y="f391"/>
                </a:cxn>
                <a:cxn ang="f284">
                  <a:pos x="f398" y="f399"/>
                </a:cxn>
                <a:cxn ang="f284">
                  <a:pos x="f397" y="f400"/>
                </a:cxn>
                <a:cxn ang="f284">
                  <a:pos x="f396" y="f401"/>
                </a:cxn>
                <a:cxn ang="f284">
                  <a:pos x="f402" y="f401"/>
                </a:cxn>
                <a:cxn ang="f284">
                  <a:pos x="f403" y="f404"/>
                </a:cxn>
                <a:cxn ang="f284">
                  <a:pos x="f405" y="f406"/>
                </a:cxn>
                <a:cxn ang="f284">
                  <a:pos x="f407" y="f408"/>
                </a:cxn>
                <a:cxn ang="f284">
                  <a:pos x="f409" y="f410"/>
                </a:cxn>
                <a:cxn ang="f284">
                  <a:pos x="f411" y="f412"/>
                </a:cxn>
                <a:cxn ang="f284">
                  <a:pos x="f413" y="f414"/>
                </a:cxn>
                <a:cxn ang="f284">
                  <a:pos x="f415" y="f416"/>
                </a:cxn>
              </a:cxnLst>
              <a:rect l="f349" t="f352" r="f350" b="f351"/>
              <a:pathLst>
                <a:path w="253237" h="261239">
                  <a:moveTo>
                    <a:pt x="f8" y="f9"/>
                  </a:moveTo>
                  <a:cubicBezTo>
                    <a:pt x="f8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8"/>
                    <a:pt x="f29" y="f30"/>
                  </a:cubicBezTo>
                  <a:lnTo>
                    <a:pt x="f31" y="f32"/>
                  </a:lnTo>
                  <a:cubicBezTo>
                    <a:pt x="f33" y="f34"/>
                    <a:pt x="f33" y="f35"/>
                    <a:pt x="f33" y="f36"/>
                  </a:cubicBezTo>
                  <a:cubicBezTo>
                    <a:pt x="f33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0" y="f52"/>
                  </a:cubicBezTo>
                  <a:cubicBezTo>
                    <a:pt x="f50" y="f53"/>
                    <a:pt x="f46" y="f54"/>
                    <a:pt x="f55" y="f56"/>
                  </a:cubicBezTo>
                  <a:cubicBezTo>
                    <a:pt x="f57" y="f58"/>
                    <a:pt x="f59" y="f60"/>
                    <a:pt x="f61" y="f60"/>
                  </a:cubicBezTo>
                  <a:cubicBezTo>
                    <a:pt x="f62" y="f60"/>
                    <a:pt x="f63" y="f58"/>
                    <a:pt x="f64" y="f56"/>
                  </a:cubicBezTo>
                  <a:cubicBezTo>
                    <a:pt x="f65" y="f54"/>
                    <a:pt x="f66" y="f67"/>
                    <a:pt x="f66" y="f68"/>
                  </a:cubicBezTo>
                  <a:cubicBezTo>
                    <a:pt x="f66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37"/>
                    <a:pt x="f83" y="f37"/>
                  </a:cubicBezTo>
                  <a:lnTo>
                    <a:pt x="f84" y="f37"/>
                  </a:lnTo>
                  <a:cubicBezTo>
                    <a:pt x="f85" y="f37"/>
                    <a:pt x="f86" y="f14"/>
                    <a:pt x="f87" y="f39"/>
                  </a:cubicBezTo>
                  <a:cubicBezTo>
                    <a:pt x="f88" y="f41"/>
                    <a:pt x="f88" y="f89"/>
                    <a:pt x="f88" y="f90"/>
                  </a:cubicBezTo>
                  <a:lnTo>
                    <a:pt x="f88" y="f91"/>
                  </a:lnTo>
                  <a:cubicBezTo>
                    <a:pt x="f88" y="f92"/>
                    <a:pt x="f93" y="f94"/>
                    <a:pt x="f95" y="f96"/>
                  </a:cubicBezTo>
                  <a:cubicBezTo>
                    <a:pt x="f97" y="f98"/>
                    <a:pt x="f99" y="f100"/>
                    <a:pt x="f101" y="f100"/>
                  </a:cubicBezTo>
                  <a:lnTo>
                    <a:pt x="f102" y="f100"/>
                  </a:lnTo>
                  <a:cubicBezTo>
                    <a:pt x="f103" y="f100"/>
                    <a:pt x="f104" y="f98"/>
                    <a:pt x="f105" y="f96"/>
                  </a:cubicBezTo>
                  <a:cubicBezTo>
                    <a:pt x="f106" y="f94"/>
                    <a:pt x="f107" y="f92"/>
                    <a:pt x="f107" y="f91"/>
                  </a:cubicBezTo>
                  <a:lnTo>
                    <a:pt x="f107" y="f108"/>
                  </a:lnTo>
                  <a:cubicBezTo>
                    <a:pt x="f107" y="f109"/>
                    <a:pt x="f106" y="f110"/>
                    <a:pt x="f105" y="f111"/>
                  </a:cubicBezTo>
                  <a:cubicBezTo>
                    <a:pt x="f104" y="f112"/>
                    <a:pt x="f103" y="f7"/>
                    <a:pt x="f102" y="f7"/>
                  </a:cubicBezTo>
                  <a:lnTo>
                    <a:pt x="f113" y="f7"/>
                  </a:lnTo>
                  <a:cubicBezTo>
                    <a:pt x="f114" y="f7"/>
                    <a:pt x="f115" y="f7"/>
                    <a:pt x="f116" y="f112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5" y="f125"/>
                    <a:pt x="f5" y="f104"/>
                  </a:cubicBezTo>
                  <a:cubicBezTo>
                    <a:pt x="f5" y="f126"/>
                    <a:pt x="f127" y="f128"/>
                    <a:pt x="f129" y="f130"/>
                  </a:cubicBezTo>
                  <a:cubicBezTo>
                    <a:pt x="f131" y="f132"/>
                    <a:pt x="f133" y="f5"/>
                    <a:pt x="f134" y="f5"/>
                  </a:cubicBezTo>
                  <a:cubicBezTo>
                    <a:pt x="f135" y="f5"/>
                    <a:pt x="f136" y="f132"/>
                    <a:pt x="f137" y="f138"/>
                  </a:cubicBezTo>
                  <a:cubicBezTo>
                    <a:pt x="f139" y="f115"/>
                    <a:pt x="f140" y="f141"/>
                    <a:pt x="f140" y="f142"/>
                  </a:cubicBezTo>
                  <a:close/>
                </a:path>
              </a:pathLst>
            </a:custGeom>
            <a:solidFill>
              <a:srgbClr val="FF413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0" name="D">
              <a:extLst>
                <a:ext uri="{FF2B5EF4-FFF2-40B4-BE49-F238E27FC236}">
                  <a16:creationId xmlns:a16="http://schemas.microsoft.com/office/drawing/2014/main" id="{A766CE4A-7B19-DA04-3953-6DA380F2AAE9}"/>
                </a:ext>
              </a:extLst>
            </p:cNvPr>
            <p:cNvSpPr/>
            <p:nvPr/>
          </p:nvSpPr>
          <p:spPr>
            <a:xfrm>
              <a:off x="305309" y="3454776"/>
              <a:ext cx="125144" cy="1266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253365"/>
                <a:gd name="f8" fmla="val 7874"/>
                <a:gd name="f9" fmla="val 5715"/>
                <a:gd name="f10" fmla="val 762"/>
                <a:gd name="f11" fmla="val 3556"/>
                <a:gd name="f12" fmla="val 2159"/>
                <a:gd name="f13" fmla="val 242570"/>
                <a:gd name="f14" fmla="val 244729"/>
                <a:gd name="f15" fmla="val 246888"/>
                <a:gd name="f16" fmla="val 248285"/>
                <a:gd name="f17" fmla="val 249682"/>
                <a:gd name="f18" fmla="val 250444"/>
                <a:gd name="f19" fmla="val 125984"/>
                <a:gd name="f20" fmla="val 161036"/>
                <a:gd name="f21" fmla="val 238252"/>
                <a:gd name="f22" fmla="val 191135"/>
                <a:gd name="f23" fmla="val 213995"/>
                <a:gd name="f24" fmla="val 216154"/>
                <a:gd name="f25" fmla="val 189738"/>
                <a:gd name="f26" fmla="val 241173"/>
                <a:gd name="f27" fmla="val 159639"/>
                <a:gd name="f28" fmla="val 125222"/>
                <a:gd name="f29" fmla="val 90805"/>
                <a:gd name="f30" fmla="val 61595"/>
                <a:gd name="f31" fmla="val 36449"/>
                <a:gd name="f32" fmla="val 12065"/>
                <a:gd name="f33" fmla="val 161798"/>
                <a:gd name="f34" fmla="val 57277"/>
                <a:gd name="f35" fmla="val 59436"/>
                <a:gd name="f36" fmla="val 55880"/>
                <a:gd name="f37" fmla="val 62357"/>
                <a:gd name="f38" fmla="val 67310"/>
                <a:gd name="f39" fmla="val 144526"/>
                <a:gd name="f40" fmla="val 76581"/>
                <a:gd name="f41" fmla="val 173863"/>
                <a:gd name="f42" fmla="val 90170"/>
                <a:gd name="f43" fmla="val 187452"/>
                <a:gd name="f44" fmla="val 106680"/>
                <a:gd name="f45" fmla="val 193929"/>
                <a:gd name="f46" fmla="val 145288"/>
                <a:gd name="f47" fmla="val 174625"/>
                <a:gd name="f48" fmla="val 188214"/>
                <a:gd name="f49" fmla="val 195326"/>
                <a:gd name="f50" fmla="val 65151"/>
                <a:gd name="f51" fmla="val 194564"/>
                <a:gd name="f52" fmla="val 62992"/>
                <a:gd name="f53" fmla="val 193167"/>
                <a:gd name="f54" fmla="val 191770"/>
                <a:gd name="f55" fmla="val 60198"/>
                <a:gd name="f56" fmla="val 189611"/>
                <a:gd name="f57" fmla="+- 0 0 -90"/>
                <a:gd name="f58" fmla="*/ f3 1 250443"/>
                <a:gd name="f59" fmla="*/ f4 1 253365"/>
                <a:gd name="f60" fmla="+- f7 0 f5"/>
                <a:gd name="f61" fmla="+- f6 0 f5"/>
                <a:gd name="f62" fmla="*/ f57 f0 1"/>
                <a:gd name="f63" fmla="*/ f61 1 250443"/>
                <a:gd name="f64" fmla="*/ f60 1 253365"/>
                <a:gd name="f65" fmla="*/ 0 f61 1"/>
                <a:gd name="f66" fmla="*/ 7874 f60 1"/>
                <a:gd name="f67" fmla="*/ 2159 f61 1"/>
                <a:gd name="f68" fmla="*/ 2159 f60 1"/>
                <a:gd name="f69" fmla="*/ 7874 f61 1"/>
                <a:gd name="f70" fmla="*/ 0 f60 1"/>
                <a:gd name="f71" fmla="*/ 242570 f61 1"/>
                <a:gd name="f72" fmla="*/ 248285 f61 1"/>
                <a:gd name="f73" fmla="*/ 250444 f61 1"/>
                <a:gd name="f74" fmla="*/ 125984 f60 1"/>
                <a:gd name="f75" fmla="*/ 213995 f61 1"/>
                <a:gd name="f76" fmla="*/ 216154 f60 1"/>
                <a:gd name="f77" fmla="*/ 125222 f61 1"/>
                <a:gd name="f78" fmla="*/ 253365 f60 1"/>
                <a:gd name="f79" fmla="*/ 36449 f61 1"/>
                <a:gd name="f80" fmla="*/ 57277 f61 1"/>
                <a:gd name="f81" fmla="*/ 59436 f60 1"/>
                <a:gd name="f82" fmla="*/ 55880 f61 1"/>
                <a:gd name="f83" fmla="*/ 67310 f60 1"/>
                <a:gd name="f84" fmla="*/ 76581 f61 1"/>
                <a:gd name="f85" fmla="*/ 173863 f60 1"/>
                <a:gd name="f86" fmla="*/ 125984 f61 1"/>
                <a:gd name="f87" fmla="*/ 193929 f60 1"/>
                <a:gd name="f88" fmla="*/ 174625 f61 1"/>
                <a:gd name="f89" fmla="*/ 195326 f61 1"/>
                <a:gd name="f90" fmla="*/ 193167 f61 1"/>
                <a:gd name="f91" fmla="*/ 61595 f60 1"/>
                <a:gd name="f92" fmla="*/ 187452 f61 1"/>
                <a:gd name="f93" fmla="*/ f62 1 f2"/>
                <a:gd name="f94" fmla="*/ f65 1 250443"/>
                <a:gd name="f95" fmla="*/ f66 1 253365"/>
                <a:gd name="f96" fmla="*/ f67 1 250443"/>
                <a:gd name="f97" fmla="*/ f68 1 253365"/>
                <a:gd name="f98" fmla="*/ f69 1 250443"/>
                <a:gd name="f99" fmla="*/ f70 1 253365"/>
                <a:gd name="f100" fmla="*/ f71 1 250443"/>
                <a:gd name="f101" fmla="*/ f72 1 250443"/>
                <a:gd name="f102" fmla="*/ f73 1 250443"/>
                <a:gd name="f103" fmla="*/ f74 1 253365"/>
                <a:gd name="f104" fmla="*/ f75 1 250443"/>
                <a:gd name="f105" fmla="*/ f76 1 253365"/>
                <a:gd name="f106" fmla="*/ f77 1 250443"/>
                <a:gd name="f107" fmla="*/ f78 1 253365"/>
                <a:gd name="f108" fmla="*/ f79 1 250443"/>
                <a:gd name="f109" fmla="*/ f80 1 250443"/>
                <a:gd name="f110" fmla="*/ f81 1 253365"/>
                <a:gd name="f111" fmla="*/ f82 1 250443"/>
                <a:gd name="f112" fmla="*/ f83 1 253365"/>
                <a:gd name="f113" fmla="*/ f84 1 250443"/>
                <a:gd name="f114" fmla="*/ f85 1 253365"/>
                <a:gd name="f115" fmla="*/ f86 1 250443"/>
                <a:gd name="f116" fmla="*/ f87 1 253365"/>
                <a:gd name="f117" fmla="*/ f88 1 250443"/>
                <a:gd name="f118" fmla="*/ f89 1 250443"/>
                <a:gd name="f119" fmla="*/ f90 1 250443"/>
                <a:gd name="f120" fmla="*/ f91 1 253365"/>
                <a:gd name="f121" fmla="*/ f92 1 250443"/>
                <a:gd name="f122" fmla="*/ f5 1 f63"/>
                <a:gd name="f123" fmla="*/ f6 1 f63"/>
                <a:gd name="f124" fmla="*/ f5 1 f64"/>
                <a:gd name="f125" fmla="*/ f7 1 f64"/>
                <a:gd name="f126" fmla="+- f93 0 f1"/>
                <a:gd name="f127" fmla="*/ f94 1 f63"/>
                <a:gd name="f128" fmla="*/ f95 1 f64"/>
                <a:gd name="f129" fmla="*/ f96 1 f63"/>
                <a:gd name="f130" fmla="*/ f97 1 f64"/>
                <a:gd name="f131" fmla="*/ f98 1 f63"/>
                <a:gd name="f132" fmla="*/ f99 1 f64"/>
                <a:gd name="f133" fmla="*/ f100 1 f63"/>
                <a:gd name="f134" fmla="*/ f101 1 f63"/>
                <a:gd name="f135" fmla="*/ f102 1 f63"/>
                <a:gd name="f136" fmla="*/ f103 1 f64"/>
                <a:gd name="f137" fmla="*/ f104 1 f63"/>
                <a:gd name="f138" fmla="*/ f105 1 f64"/>
                <a:gd name="f139" fmla="*/ f106 1 f63"/>
                <a:gd name="f140" fmla="*/ f107 1 f64"/>
                <a:gd name="f141" fmla="*/ f108 1 f63"/>
                <a:gd name="f142" fmla="*/ f109 1 f63"/>
                <a:gd name="f143" fmla="*/ f110 1 f64"/>
                <a:gd name="f144" fmla="*/ f111 1 f63"/>
                <a:gd name="f145" fmla="*/ f112 1 f64"/>
                <a:gd name="f146" fmla="*/ f113 1 f63"/>
                <a:gd name="f147" fmla="*/ f114 1 f64"/>
                <a:gd name="f148" fmla="*/ f115 1 f63"/>
                <a:gd name="f149" fmla="*/ f116 1 f64"/>
                <a:gd name="f150" fmla="*/ f117 1 f63"/>
                <a:gd name="f151" fmla="*/ f118 1 f63"/>
                <a:gd name="f152" fmla="*/ f119 1 f63"/>
                <a:gd name="f153" fmla="*/ f120 1 f64"/>
                <a:gd name="f154" fmla="*/ f121 1 f63"/>
                <a:gd name="f155" fmla="*/ f122 f58 1"/>
                <a:gd name="f156" fmla="*/ f123 f58 1"/>
                <a:gd name="f157" fmla="*/ f125 f59 1"/>
                <a:gd name="f158" fmla="*/ f124 f59 1"/>
                <a:gd name="f159" fmla="*/ f127 f58 1"/>
                <a:gd name="f160" fmla="*/ f128 f59 1"/>
                <a:gd name="f161" fmla="*/ f129 f58 1"/>
                <a:gd name="f162" fmla="*/ f130 f59 1"/>
                <a:gd name="f163" fmla="*/ f131 f58 1"/>
                <a:gd name="f164" fmla="*/ f132 f59 1"/>
                <a:gd name="f165" fmla="*/ f133 f58 1"/>
                <a:gd name="f166" fmla="*/ f134 f58 1"/>
                <a:gd name="f167" fmla="*/ f135 f58 1"/>
                <a:gd name="f168" fmla="*/ f136 f59 1"/>
                <a:gd name="f169" fmla="*/ f137 f58 1"/>
                <a:gd name="f170" fmla="*/ f138 f59 1"/>
                <a:gd name="f171" fmla="*/ f139 f58 1"/>
                <a:gd name="f172" fmla="*/ f140 f59 1"/>
                <a:gd name="f173" fmla="*/ f141 f58 1"/>
                <a:gd name="f174" fmla="*/ f142 f58 1"/>
                <a:gd name="f175" fmla="*/ f143 f59 1"/>
                <a:gd name="f176" fmla="*/ f144 f58 1"/>
                <a:gd name="f177" fmla="*/ f145 f59 1"/>
                <a:gd name="f178" fmla="*/ f146 f58 1"/>
                <a:gd name="f179" fmla="*/ f147 f59 1"/>
                <a:gd name="f180" fmla="*/ f148 f58 1"/>
                <a:gd name="f181" fmla="*/ f149 f59 1"/>
                <a:gd name="f182" fmla="*/ f150 f58 1"/>
                <a:gd name="f183" fmla="*/ f151 f58 1"/>
                <a:gd name="f184" fmla="*/ f152 f58 1"/>
                <a:gd name="f185" fmla="*/ f153 f59 1"/>
                <a:gd name="f186" fmla="*/ f154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6">
                  <a:pos x="f159" y="f160"/>
                </a:cxn>
                <a:cxn ang="f126">
                  <a:pos x="f161" y="f162"/>
                </a:cxn>
                <a:cxn ang="f126">
                  <a:pos x="f163" y="f164"/>
                </a:cxn>
                <a:cxn ang="f126">
                  <a:pos x="f165" y="f164"/>
                </a:cxn>
                <a:cxn ang="f126">
                  <a:pos x="f166" y="f162"/>
                </a:cxn>
                <a:cxn ang="f126">
                  <a:pos x="f167" y="f160"/>
                </a:cxn>
                <a:cxn ang="f126">
                  <a:pos x="f167" y="f168"/>
                </a:cxn>
                <a:cxn ang="f126">
                  <a:pos x="f169" y="f170"/>
                </a:cxn>
                <a:cxn ang="f126">
                  <a:pos x="f171" y="f172"/>
                </a:cxn>
                <a:cxn ang="f126">
                  <a:pos x="f173" y="f170"/>
                </a:cxn>
                <a:cxn ang="f126">
                  <a:pos x="f159" y="f168"/>
                </a:cxn>
                <a:cxn ang="f126">
                  <a:pos x="f159" y="f160"/>
                </a:cxn>
                <a:cxn ang="f126">
                  <a:pos x="f174" y="f175"/>
                </a:cxn>
                <a:cxn ang="f126">
                  <a:pos x="f176" y="f177"/>
                </a:cxn>
                <a:cxn ang="f126">
                  <a:pos x="f176" y="f168"/>
                </a:cxn>
                <a:cxn ang="f126">
                  <a:pos x="f178" y="f179"/>
                </a:cxn>
                <a:cxn ang="f126">
                  <a:pos x="f180" y="f181"/>
                </a:cxn>
                <a:cxn ang="f126">
                  <a:pos x="f182" y="f179"/>
                </a:cxn>
                <a:cxn ang="f126">
                  <a:pos x="f183" y="f168"/>
                </a:cxn>
                <a:cxn ang="f126">
                  <a:pos x="f183" y="f177"/>
                </a:cxn>
                <a:cxn ang="f126">
                  <a:pos x="f184" y="f185"/>
                </a:cxn>
                <a:cxn ang="f126">
                  <a:pos x="f186" y="f175"/>
                </a:cxn>
                <a:cxn ang="f126">
                  <a:pos x="f174" y="f175"/>
                </a:cxn>
              </a:cxnLst>
              <a:rect l="f155" t="f158" r="f156" b="f157"/>
              <a:pathLst>
                <a:path w="250443" h="253365">
                  <a:moveTo>
                    <a:pt x="f5" y="f8"/>
                  </a:moveTo>
                  <a:cubicBezTo>
                    <a:pt x="f5" y="f9"/>
                    <a:pt x="f10" y="f11"/>
                    <a:pt x="f12" y="f12"/>
                  </a:cubicBezTo>
                  <a:cubicBezTo>
                    <a:pt x="f11" y="f10"/>
                    <a:pt x="f9" y="f5"/>
                    <a:pt x="f8" y="f5"/>
                  </a:cubicBezTo>
                  <a:lnTo>
                    <a:pt x="f13" y="f5"/>
                  </a:lnTo>
                  <a:cubicBezTo>
                    <a:pt x="f14" y="f5"/>
                    <a:pt x="f15" y="f10"/>
                    <a:pt x="f16" y="f12"/>
                  </a:cubicBezTo>
                  <a:cubicBezTo>
                    <a:pt x="f17" y="f11"/>
                    <a:pt x="f18" y="f9"/>
                    <a:pt x="f18" y="f8"/>
                  </a:cubicBezTo>
                  <a:lnTo>
                    <a:pt x="f18" y="f19"/>
                  </a:lnTo>
                  <a:cubicBezTo>
                    <a:pt x="f18" y="f20"/>
                    <a:pt x="f21" y="f22"/>
                    <a:pt x="f23" y="f24"/>
                  </a:cubicBezTo>
                  <a:cubicBezTo>
                    <a:pt x="f25" y="f26"/>
                    <a:pt x="f27" y="f7"/>
                    <a:pt x="f28" y="f7"/>
                  </a:cubicBezTo>
                  <a:cubicBezTo>
                    <a:pt x="f29" y="f7"/>
                    <a:pt x="f30" y="f26"/>
                    <a:pt x="f31" y="f24"/>
                  </a:cubicBezTo>
                  <a:cubicBezTo>
                    <a:pt x="f32" y="f22"/>
                    <a:pt x="f5" y="f33"/>
                    <a:pt x="f5" y="f19"/>
                  </a:cubicBezTo>
                  <a:cubicBezTo>
                    <a:pt x="f5" y="f19"/>
                    <a:pt x="f5" y="f8"/>
                    <a:pt x="f5" y="f8"/>
                  </a:cubicBezTo>
                  <a:close/>
                  <a:moveTo>
                    <a:pt x="f34" y="f35"/>
                  </a:moveTo>
                  <a:cubicBezTo>
                    <a:pt x="f36" y="f35"/>
                    <a:pt x="f36" y="f37"/>
                    <a:pt x="f36" y="f38"/>
                  </a:cubicBezTo>
                  <a:lnTo>
                    <a:pt x="f36" y="f19"/>
                  </a:lnTo>
                  <a:cubicBezTo>
                    <a:pt x="f36" y="f39"/>
                    <a:pt x="f37" y="f20"/>
                    <a:pt x="f40" y="f41"/>
                  </a:cubicBezTo>
                  <a:cubicBezTo>
                    <a:pt x="f42" y="f43"/>
                    <a:pt x="f44" y="f45"/>
                    <a:pt x="f19" y="f45"/>
                  </a:cubicBezTo>
                  <a:cubicBezTo>
                    <a:pt x="f46" y="f45"/>
                    <a:pt x="f20" y="f43"/>
                    <a:pt x="f47" y="f41"/>
                  </a:cubicBezTo>
                  <a:cubicBezTo>
                    <a:pt x="f48" y="f20"/>
                    <a:pt x="f49" y="f39"/>
                    <a:pt x="f49" y="f19"/>
                  </a:cubicBezTo>
                  <a:lnTo>
                    <a:pt x="f49" y="f38"/>
                  </a:lnTo>
                  <a:cubicBezTo>
                    <a:pt x="f49" y="f50"/>
                    <a:pt x="f51" y="f52"/>
                    <a:pt x="f53" y="f30"/>
                  </a:cubicBezTo>
                  <a:cubicBezTo>
                    <a:pt x="f54" y="f55"/>
                    <a:pt x="f56" y="f35"/>
                    <a:pt x="f43" y="f35"/>
                  </a:cubicBezTo>
                  <a:lnTo>
                    <a:pt x="f34" y="f35"/>
                  </a:lnTo>
                  <a:close/>
                </a:path>
              </a:pathLst>
            </a:custGeom>
            <a:solidFill>
              <a:srgbClr val="FF413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16A06377-A614-0A21-7E99-435845263ABF}"/>
                </a:ext>
              </a:extLst>
            </p:cNvPr>
            <p:cNvSpPr/>
            <p:nvPr/>
          </p:nvSpPr>
          <p:spPr>
            <a:xfrm>
              <a:off x="305309" y="3378515"/>
              <a:ext cx="125144" cy="2971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0443"/>
                <a:gd name="f7" fmla="val 59435"/>
                <a:gd name="f8" fmla="val 7874"/>
                <a:gd name="f9" fmla="val 59436"/>
                <a:gd name="f10" fmla="val 5715"/>
                <a:gd name="f11" fmla="val 3556"/>
                <a:gd name="f12" fmla="val 58674"/>
                <a:gd name="f13" fmla="val 2159"/>
                <a:gd name="f14" fmla="val 57277"/>
                <a:gd name="f15" fmla="val 762"/>
                <a:gd name="f16" fmla="val 55880"/>
                <a:gd name="f17" fmla="val 53722"/>
                <a:gd name="f18" fmla="val 51562"/>
                <a:gd name="f19" fmla="val 242570"/>
                <a:gd name="f20" fmla="val 244729"/>
                <a:gd name="f21" fmla="val 246888"/>
                <a:gd name="f22" fmla="val 248285"/>
                <a:gd name="f23" fmla="val 249682"/>
                <a:gd name="f24" fmla="val 250444"/>
                <a:gd name="f25" fmla="+- 0 0 -90"/>
                <a:gd name="f26" fmla="*/ f3 1 250443"/>
                <a:gd name="f27" fmla="*/ f4 1 59435"/>
                <a:gd name="f28" fmla="+- f7 0 f5"/>
                <a:gd name="f29" fmla="+- f6 0 f5"/>
                <a:gd name="f30" fmla="*/ f25 f0 1"/>
                <a:gd name="f31" fmla="*/ f29 1 250443"/>
                <a:gd name="f32" fmla="*/ f28 1 59435"/>
                <a:gd name="f33" fmla="*/ 7874 f29 1"/>
                <a:gd name="f34" fmla="*/ 59436 f28 1"/>
                <a:gd name="f35" fmla="*/ 2159 f29 1"/>
                <a:gd name="f36" fmla="*/ 57277 f28 1"/>
                <a:gd name="f37" fmla="*/ 0 f29 1"/>
                <a:gd name="f38" fmla="*/ 51562 f28 1"/>
                <a:gd name="f39" fmla="*/ 7874 f28 1"/>
                <a:gd name="f40" fmla="*/ 2159 f28 1"/>
                <a:gd name="f41" fmla="*/ 0 f28 1"/>
                <a:gd name="f42" fmla="*/ 242570 f29 1"/>
                <a:gd name="f43" fmla="*/ 248285 f29 1"/>
                <a:gd name="f44" fmla="*/ 250444 f29 1"/>
                <a:gd name="f45" fmla="*/ f30 1 f2"/>
                <a:gd name="f46" fmla="*/ f33 1 250443"/>
                <a:gd name="f47" fmla="*/ f34 1 59435"/>
                <a:gd name="f48" fmla="*/ f35 1 250443"/>
                <a:gd name="f49" fmla="*/ f36 1 59435"/>
                <a:gd name="f50" fmla="*/ f37 1 250443"/>
                <a:gd name="f51" fmla="*/ f38 1 59435"/>
                <a:gd name="f52" fmla="*/ f39 1 59435"/>
                <a:gd name="f53" fmla="*/ f40 1 59435"/>
                <a:gd name="f54" fmla="*/ f41 1 59435"/>
                <a:gd name="f55" fmla="*/ f42 1 250443"/>
                <a:gd name="f56" fmla="*/ f43 1 250443"/>
                <a:gd name="f57" fmla="*/ f44 1 250443"/>
                <a:gd name="f58" fmla="*/ f5 1 f31"/>
                <a:gd name="f59" fmla="*/ f6 1 f31"/>
                <a:gd name="f60" fmla="*/ f5 1 f32"/>
                <a:gd name="f61" fmla="*/ f7 1 f32"/>
                <a:gd name="f62" fmla="+- f45 0 f1"/>
                <a:gd name="f63" fmla="*/ f46 1 f31"/>
                <a:gd name="f64" fmla="*/ f47 1 f32"/>
                <a:gd name="f65" fmla="*/ f48 1 f31"/>
                <a:gd name="f66" fmla="*/ f49 1 f32"/>
                <a:gd name="f67" fmla="*/ f50 1 f31"/>
                <a:gd name="f68" fmla="*/ f51 1 f32"/>
                <a:gd name="f69" fmla="*/ f52 1 f32"/>
                <a:gd name="f70" fmla="*/ f53 1 f32"/>
                <a:gd name="f71" fmla="*/ f54 1 f32"/>
                <a:gd name="f72" fmla="*/ f55 1 f31"/>
                <a:gd name="f73" fmla="*/ f56 1 f31"/>
                <a:gd name="f74" fmla="*/ f57 1 f31"/>
                <a:gd name="f75" fmla="*/ f58 f26 1"/>
                <a:gd name="f76" fmla="*/ f59 f26 1"/>
                <a:gd name="f77" fmla="*/ f61 f27 1"/>
                <a:gd name="f78" fmla="*/ f60 f27 1"/>
                <a:gd name="f79" fmla="*/ f63 f26 1"/>
                <a:gd name="f80" fmla="*/ f64 f27 1"/>
                <a:gd name="f81" fmla="*/ f65 f26 1"/>
                <a:gd name="f82" fmla="*/ f66 f27 1"/>
                <a:gd name="f83" fmla="*/ f67 f26 1"/>
                <a:gd name="f84" fmla="*/ f68 f27 1"/>
                <a:gd name="f85" fmla="*/ f69 f27 1"/>
                <a:gd name="f86" fmla="*/ f70 f27 1"/>
                <a:gd name="f87" fmla="*/ f71 f27 1"/>
                <a:gd name="f88" fmla="*/ f72 f26 1"/>
                <a:gd name="f89" fmla="*/ f73 f26 1"/>
                <a:gd name="f90" fmla="*/ f74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2">
                  <a:pos x="f79" y="f80"/>
                </a:cxn>
                <a:cxn ang="f62">
                  <a:pos x="f81" y="f82"/>
                </a:cxn>
                <a:cxn ang="f62">
                  <a:pos x="f83" y="f84"/>
                </a:cxn>
                <a:cxn ang="f62">
                  <a:pos x="f83" y="f85"/>
                </a:cxn>
                <a:cxn ang="f62">
                  <a:pos x="f81" y="f86"/>
                </a:cxn>
                <a:cxn ang="f62">
                  <a:pos x="f79" y="f87"/>
                </a:cxn>
                <a:cxn ang="f62">
                  <a:pos x="f88" y="f87"/>
                </a:cxn>
                <a:cxn ang="f62">
                  <a:pos x="f89" y="f86"/>
                </a:cxn>
                <a:cxn ang="f62">
                  <a:pos x="f90" y="f85"/>
                </a:cxn>
                <a:cxn ang="f62">
                  <a:pos x="f90" y="f84"/>
                </a:cxn>
                <a:cxn ang="f62">
                  <a:pos x="f89" y="f82"/>
                </a:cxn>
                <a:cxn ang="f62">
                  <a:pos x="f88" y="f80"/>
                </a:cxn>
                <a:cxn ang="f62">
                  <a:pos x="f79" y="f80"/>
                </a:cxn>
              </a:cxnLst>
              <a:rect l="f75" t="f78" r="f76" b="f77"/>
              <a:pathLst>
                <a:path w="250443" h="59435">
                  <a:moveTo>
                    <a:pt x="f8" y="f9"/>
                  </a:moveTo>
                  <a:cubicBezTo>
                    <a:pt x="f10" y="f9"/>
                    <a:pt x="f11" y="f12"/>
                    <a:pt x="f13" y="f14"/>
                  </a:cubicBezTo>
                  <a:cubicBezTo>
                    <a:pt x="f15" y="f16"/>
                    <a:pt x="f5" y="f17"/>
                    <a:pt x="f5" y="f18"/>
                  </a:cubicBezTo>
                  <a:lnTo>
                    <a:pt x="f5" y="f8"/>
                  </a:lnTo>
                  <a:cubicBezTo>
                    <a:pt x="f5" y="f10"/>
                    <a:pt x="f15" y="f11"/>
                    <a:pt x="f13" y="f13"/>
                  </a:cubicBezTo>
                  <a:cubicBezTo>
                    <a:pt x="f11" y="f15"/>
                    <a:pt x="f10" y="f5"/>
                    <a:pt x="f8" y="f5"/>
                  </a:cubicBezTo>
                  <a:lnTo>
                    <a:pt x="f19" y="f5"/>
                  </a:lnTo>
                  <a:cubicBezTo>
                    <a:pt x="f20" y="f5"/>
                    <a:pt x="f21" y="f15"/>
                    <a:pt x="f22" y="f13"/>
                  </a:cubicBezTo>
                  <a:cubicBezTo>
                    <a:pt x="f23" y="f11"/>
                    <a:pt x="f24" y="f10"/>
                    <a:pt x="f24" y="f8"/>
                  </a:cubicBezTo>
                  <a:lnTo>
                    <a:pt x="f24" y="f18"/>
                  </a:lnTo>
                  <a:cubicBezTo>
                    <a:pt x="f24" y="f17"/>
                    <a:pt x="f23" y="f16"/>
                    <a:pt x="f22" y="f14"/>
                  </a:cubicBezTo>
                  <a:cubicBezTo>
                    <a:pt x="f21" y="f12"/>
                    <a:pt x="f20" y="f9"/>
                    <a:pt x="f19" y="f9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rgbClr val="FF413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3273516B-3D76-36F2-8ABE-2AA2C6302C8F}"/>
                </a:ext>
              </a:extLst>
            </p:cNvPr>
            <p:cNvSpPr/>
            <p:nvPr/>
          </p:nvSpPr>
          <p:spPr>
            <a:xfrm>
              <a:off x="304486" y="3211829"/>
              <a:ext cx="126351" cy="1237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2856"/>
                <a:gd name="f7" fmla="val 247522"/>
                <a:gd name="f8" fmla="val 79629"/>
                <a:gd name="f9" fmla="val 191135"/>
                <a:gd name="f10" fmla="val 81788"/>
                <a:gd name="f11" fmla="val 189738"/>
                <a:gd name="f12" fmla="val 83947"/>
                <a:gd name="f13" fmla="val 188214"/>
                <a:gd name="f14" fmla="val 86106"/>
                <a:gd name="f15" fmla="val 88265"/>
                <a:gd name="f16" fmla="val 89662"/>
                <a:gd name="f17" fmla="val 188976"/>
                <a:gd name="f18" fmla="val 91059"/>
                <a:gd name="f19" fmla="val 190373"/>
                <a:gd name="f20" fmla="val 92456"/>
                <a:gd name="f21" fmla="val 191770"/>
                <a:gd name="f22" fmla="val 93980"/>
                <a:gd name="f23" fmla="val 193294"/>
                <a:gd name="f24" fmla="val 94615"/>
                <a:gd name="f25" fmla="val 195326"/>
                <a:gd name="f26" fmla="val 99568"/>
                <a:gd name="f27" fmla="val 208915"/>
                <a:gd name="f28" fmla="val 107442"/>
                <a:gd name="f29" fmla="val 219710"/>
                <a:gd name="f30" fmla="val 118237"/>
                <a:gd name="f31" fmla="val 228981"/>
                <a:gd name="f32" fmla="val 132588"/>
                <a:gd name="f33" fmla="val 241173"/>
                <a:gd name="f34" fmla="val 149733"/>
                <a:gd name="f35" fmla="val 247523"/>
                <a:gd name="f36" fmla="val 169799"/>
                <a:gd name="f37" fmla="val 192659"/>
                <a:gd name="f38" fmla="val 211963"/>
                <a:gd name="f39" fmla="val 238887"/>
                <a:gd name="f40" fmla="val 228473"/>
                <a:gd name="f41" fmla="val 222504"/>
                <a:gd name="f42" fmla="val 244983"/>
                <a:gd name="f43" fmla="val 205994"/>
                <a:gd name="f44" fmla="val 252857"/>
                <a:gd name="f45" fmla="val 186055"/>
                <a:gd name="f46" fmla="val 162434"/>
                <a:gd name="f47" fmla="val 7874"/>
                <a:gd name="f48" fmla="val 5715"/>
                <a:gd name="f49" fmla="val 252095"/>
                <a:gd name="f50" fmla="val 3556"/>
                <a:gd name="f51" fmla="val 250698"/>
                <a:gd name="f52" fmla="val 2159"/>
                <a:gd name="f53" fmla="val 249301"/>
                <a:gd name="f54" fmla="val 762"/>
                <a:gd name="f55" fmla="val 247142"/>
                <a:gd name="f56" fmla="val 9525"/>
                <a:gd name="f57" fmla="val 7366"/>
                <a:gd name="f58" fmla="val 5207"/>
                <a:gd name="f59" fmla="val 3810"/>
                <a:gd name="f60" fmla="val 2413"/>
                <a:gd name="f61" fmla="val 1651"/>
                <a:gd name="f62" fmla="val 51562"/>
                <a:gd name="f63" fmla="val 53721"/>
                <a:gd name="f64" fmla="val 55880"/>
                <a:gd name="f65" fmla="val 57277"/>
                <a:gd name="f66" fmla="val 58674"/>
                <a:gd name="f67" fmla="val 59436"/>
                <a:gd name="f68" fmla="val 194818"/>
                <a:gd name="f69" fmla="val 196977"/>
                <a:gd name="f70" fmla="val 60198"/>
                <a:gd name="f71" fmla="val 198374"/>
                <a:gd name="f72" fmla="val 61595"/>
                <a:gd name="f73" fmla="val 199771"/>
                <a:gd name="f74" fmla="val 62992"/>
                <a:gd name="f75" fmla="val 200533"/>
                <a:gd name="f76" fmla="val 65151"/>
                <a:gd name="f77" fmla="val 67310"/>
                <a:gd name="f78" fmla="val 153924"/>
                <a:gd name="f79" fmla="val 163957"/>
                <a:gd name="f80" fmla="val 197612"/>
                <a:gd name="f81" fmla="val 172466"/>
                <a:gd name="f82" fmla="val 191897"/>
                <a:gd name="f83" fmla="val 178309"/>
                <a:gd name="f84" fmla="val 186182"/>
                <a:gd name="f85" fmla="val 184023"/>
                <a:gd name="f86" fmla="val 179070"/>
                <a:gd name="f87" fmla="val 186944"/>
                <a:gd name="f88" fmla="val 170434"/>
                <a:gd name="f89" fmla="val 161798"/>
                <a:gd name="f90" fmla="val 154686"/>
                <a:gd name="f91" fmla="val 148971"/>
                <a:gd name="f92" fmla="val 143256"/>
                <a:gd name="f93" fmla="val 172593"/>
                <a:gd name="f94" fmla="val 140335"/>
                <a:gd name="f95" fmla="val 164719"/>
                <a:gd name="f96" fmla="val 113157"/>
                <a:gd name="f97" fmla="val 112395"/>
                <a:gd name="f98" fmla="val 139573"/>
                <a:gd name="f99" fmla="val 111760"/>
                <a:gd name="f100" fmla="val 138938"/>
                <a:gd name="f101" fmla="val 87376"/>
                <a:gd name="f102" fmla="val 85979"/>
                <a:gd name="f103" fmla="val 84455"/>
                <a:gd name="f104" fmla="val 112522"/>
                <a:gd name="f105" fmla="val 83058"/>
                <a:gd name="f106" fmla="val 81661"/>
                <a:gd name="f107" fmla="val 113792"/>
                <a:gd name="f108" fmla="val 2921"/>
                <a:gd name="f109" fmla="val 181102"/>
                <a:gd name="f110" fmla="val 1524"/>
                <a:gd name="f111" fmla="val 182499"/>
                <a:gd name="f112" fmla="val 232537"/>
                <a:gd name="f113" fmla="val 236093"/>
                <a:gd name="f114" fmla="val 239014"/>
                <a:gd name="f115" fmla="val 5080"/>
                <a:gd name="f116" fmla="val 243332"/>
                <a:gd name="f117" fmla="val 7239"/>
                <a:gd name="f118" fmla="val 244094"/>
                <a:gd name="f119" fmla="val 10033"/>
                <a:gd name="f120" fmla="val 12827"/>
                <a:gd name="f121" fmla="val 15748"/>
                <a:gd name="f122" fmla="val 242697"/>
                <a:gd name="f123" fmla="val 17907"/>
                <a:gd name="f124" fmla="val 37973"/>
                <a:gd name="f125" fmla="val 225425"/>
                <a:gd name="f126" fmla="val 57912"/>
                <a:gd name="f127" fmla="val 79502"/>
                <a:gd name="f128" fmla="+- 0 0 -90"/>
                <a:gd name="f129" fmla="*/ f3 1 252856"/>
                <a:gd name="f130" fmla="*/ f4 1 247522"/>
                <a:gd name="f131" fmla="+- f7 0 f5"/>
                <a:gd name="f132" fmla="+- f6 0 f5"/>
                <a:gd name="f133" fmla="*/ f128 f0 1"/>
                <a:gd name="f134" fmla="*/ f132 1 252856"/>
                <a:gd name="f135" fmla="*/ f131 1 247522"/>
                <a:gd name="f136" fmla="*/ 79629 f132 1"/>
                <a:gd name="f137" fmla="*/ 191135 f131 1"/>
                <a:gd name="f138" fmla="*/ 86106 f132 1"/>
                <a:gd name="f139" fmla="*/ 188214 f131 1"/>
                <a:gd name="f140" fmla="*/ 91059 f132 1"/>
                <a:gd name="f141" fmla="*/ 190373 f131 1"/>
                <a:gd name="f142" fmla="*/ 94615 f132 1"/>
                <a:gd name="f143" fmla="*/ 195326 f131 1"/>
                <a:gd name="f144" fmla="*/ 118237 f132 1"/>
                <a:gd name="f145" fmla="*/ 228981 f131 1"/>
                <a:gd name="f146" fmla="*/ 169799 f132 1"/>
                <a:gd name="f147" fmla="*/ 247523 f131 1"/>
                <a:gd name="f148" fmla="*/ 228473 f132 1"/>
                <a:gd name="f149" fmla="*/ 222504 f131 1"/>
                <a:gd name="f150" fmla="*/ 252857 f132 1"/>
                <a:gd name="f151" fmla="*/ 162434 f131 1"/>
                <a:gd name="f152" fmla="*/ 7874 f131 1"/>
                <a:gd name="f153" fmla="*/ 250698 f132 1"/>
                <a:gd name="f154" fmla="*/ 2159 f131 1"/>
                <a:gd name="f155" fmla="*/ 244983 f132 1"/>
                <a:gd name="f156" fmla="*/ 0 f131 1"/>
                <a:gd name="f157" fmla="*/ 9525 f132 1"/>
                <a:gd name="f158" fmla="*/ 3810 f132 1"/>
                <a:gd name="f159" fmla="*/ 1651 f132 1"/>
                <a:gd name="f160" fmla="*/ 51562 f131 1"/>
                <a:gd name="f161" fmla="*/ 57277 f131 1"/>
                <a:gd name="f162" fmla="*/ 59436 f131 1"/>
                <a:gd name="f163" fmla="*/ 192659 f132 1"/>
                <a:gd name="f164" fmla="*/ 198374 f132 1"/>
                <a:gd name="f165" fmla="*/ 61595 f131 1"/>
                <a:gd name="f166" fmla="*/ 200533 f132 1"/>
                <a:gd name="f167" fmla="*/ 67310 f131 1"/>
                <a:gd name="f168" fmla="*/ 153924 f131 1"/>
                <a:gd name="f169" fmla="*/ 191897 f132 1"/>
                <a:gd name="f170" fmla="*/ 178309 f131 1"/>
                <a:gd name="f171" fmla="*/ 170434 f132 1"/>
                <a:gd name="f172" fmla="*/ 186944 f131 1"/>
                <a:gd name="f173" fmla="*/ 148971 f132 1"/>
                <a:gd name="f174" fmla="*/ 140335 f132 1"/>
                <a:gd name="f175" fmla="*/ 113157 f131 1"/>
                <a:gd name="f176" fmla="*/ 138938 f132 1"/>
                <a:gd name="f177" fmla="*/ 111760 f131 1"/>
                <a:gd name="f178" fmla="*/ 87376 f132 1"/>
                <a:gd name="f179" fmla="*/ 83058 f132 1"/>
                <a:gd name="f180" fmla="*/ 2921 f132 1"/>
                <a:gd name="f181" fmla="*/ 181102 f131 1"/>
                <a:gd name="f182" fmla="*/ 0 f132 1"/>
                <a:gd name="f183" fmla="*/ 186055 f131 1"/>
                <a:gd name="f184" fmla="*/ 232537 f131 1"/>
                <a:gd name="f185" fmla="*/ 241173 f131 1"/>
                <a:gd name="f186" fmla="*/ 10033 f132 1"/>
                <a:gd name="f187" fmla="*/ 244094 f131 1"/>
                <a:gd name="f188" fmla="*/ 17907 f132 1"/>
                <a:gd name="f189" fmla="*/ 79502 f132 1"/>
                <a:gd name="f190" fmla="*/ f133 1 f2"/>
                <a:gd name="f191" fmla="*/ f136 1 252856"/>
                <a:gd name="f192" fmla="*/ f137 1 247522"/>
                <a:gd name="f193" fmla="*/ f138 1 252856"/>
                <a:gd name="f194" fmla="*/ f139 1 247522"/>
                <a:gd name="f195" fmla="*/ f140 1 252856"/>
                <a:gd name="f196" fmla="*/ f141 1 247522"/>
                <a:gd name="f197" fmla="*/ f142 1 252856"/>
                <a:gd name="f198" fmla="*/ f143 1 247522"/>
                <a:gd name="f199" fmla="*/ f144 1 252856"/>
                <a:gd name="f200" fmla="*/ f145 1 247522"/>
                <a:gd name="f201" fmla="*/ f146 1 252856"/>
                <a:gd name="f202" fmla="*/ f147 1 247522"/>
                <a:gd name="f203" fmla="*/ f148 1 252856"/>
                <a:gd name="f204" fmla="*/ f149 1 247522"/>
                <a:gd name="f205" fmla="*/ f150 1 252856"/>
                <a:gd name="f206" fmla="*/ f151 1 247522"/>
                <a:gd name="f207" fmla="*/ f152 1 247522"/>
                <a:gd name="f208" fmla="*/ f153 1 252856"/>
                <a:gd name="f209" fmla="*/ f154 1 247522"/>
                <a:gd name="f210" fmla="*/ f155 1 252856"/>
                <a:gd name="f211" fmla="*/ f156 1 247522"/>
                <a:gd name="f212" fmla="*/ f157 1 252856"/>
                <a:gd name="f213" fmla="*/ f158 1 252856"/>
                <a:gd name="f214" fmla="*/ f159 1 252856"/>
                <a:gd name="f215" fmla="*/ f160 1 247522"/>
                <a:gd name="f216" fmla="*/ f161 1 247522"/>
                <a:gd name="f217" fmla="*/ f162 1 247522"/>
                <a:gd name="f218" fmla="*/ f163 1 252856"/>
                <a:gd name="f219" fmla="*/ f164 1 252856"/>
                <a:gd name="f220" fmla="*/ f165 1 247522"/>
                <a:gd name="f221" fmla="*/ f166 1 252856"/>
                <a:gd name="f222" fmla="*/ f167 1 247522"/>
                <a:gd name="f223" fmla="*/ f168 1 247522"/>
                <a:gd name="f224" fmla="*/ f169 1 252856"/>
                <a:gd name="f225" fmla="*/ f170 1 247522"/>
                <a:gd name="f226" fmla="*/ f171 1 252856"/>
                <a:gd name="f227" fmla="*/ f172 1 247522"/>
                <a:gd name="f228" fmla="*/ f173 1 252856"/>
                <a:gd name="f229" fmla="*/ f174 1 252856"/>
                <a:gd name="f230" fmla="*/ f175 1 247522"/>
                <a:gd name="f231" fmla="*/ f176 1 252856"/>
                <a:gd name="f232" fmla="*/ f177 1 247522"/>
                <a:gd name="f233" fmla="*/ f178 1 252856"/>
                <a:gd name="f234" fmla="*/ f179 1 252856"/>
                <a:gd name="f235" fmla="*/ f180 1 252856"/>
                <a:gd name="f236" fmla="*/ f181 1 247522"/>
                <a:gd name="f237" fmla="*/ f182 1 252856"/>
                <a:gd name="f238" fmla="*/ f183 1 247522"/>
                <a:gd name="f239" fmla="*/ f184 1 247522"/>
                <a:gd name="f240" fmla="*/ f185 1 247522"/>
                <a:gd name="f241" fmla="*/ f186 1 252856"/>
                <a:gd name="f242" fmla="*/ f187 1 247522"/>
                <a:gd name="f243" fmla="*/ f188 1 252856"/>
                <a:gd name="f244" fmla="*/ f189 1 252856"/>
                <a:gd name="f245" fmla="*/ f5 1 f134"/>
                <a:gd name="f246" fmla="*/ f6 1 f134"/>
                <a:gd name="f247" fmla="*/ f5 1 f135"/>
                <a:gd name="f248" fmla="*/ f7 1 f135"/>
                <a:gd name="f249" fmla="+- f190 0 f1"/>
                <a:gd name="f250" fmla="*/ f191 1 f134"/>
                <a:gd name="f251" fmla="*/ f192 1 f135"/>
                <a:gd name="f252" fmla="*/ f193 1 f134"/>
                <a:gd name="f253" fmla="*/ f194 1 f135"/>
                <a:gd name="f254" fmla="*/ f195 1 f134"/>
                <a:gd name="f255" fmla="*/ f196 1 f135"/>
                <a:gd name="f256" fmla="*/ f197 1 f134"/>
                <a:gd name="f257" fmla="*/ f198 1 f135"/>
                <a:gd name="f258" fmla="*/ f199 1 f134"/>
                <a:gd name="f259" fmla="*/ f200 1 f135"/>
                <a:gd name="f260" fmla="*/ f201 1 f134"/>
                <a:gd name="f261" fmla="*/ f202 1 f135"/>
                <a:gd name="f262" fmla="*/ f203 1 f134"/>
                <a:gd name="f263" fmla="*/ f204 1 f135"/>
                <a:gd name="f264" fmla="*/ f205 1 f134"/>
                <a:gd name="f265" fmla="*/ f206 1 f135"/>
                <a:gd name="f266" fmla="*/ f207 1 f135"/>
                <a:gd name="f267" fmla="*/ f208 1 f134"/>
                <a:gd name="f268" fmla="*/ f209 1 f135"/>
                <a:gd name="f269" fmla="*/ f210 1 f134"/>
                <a:gd name="f270" fmla="*/ f211 1 f135"/>
                <a:gd name="f271" fmla="*/ f212 1 f134"/>
                <a:gd name="f272" fmla="*/ f213 1 f134"/>
                <a:gd name="f273" fmla="*/ f214 1 f134"/>
                <a:gd name="f274" fmla="*/ f215 1 f135"/>
                <a:gd name="f275" fmla="*/ f216 1 f135"/>
                <a:gd name="f276" fmla="*/ f217 1 f135"/>
                <a:gd name="f277" fmla="*/ f218 1 f134"/>
                <a:gd name="f278" fmla="*/ f219 1 f134"/>
                <a:gd name="f279" fmla="*/ f220 1 f135"/>
                <a:gd name="f280" fmla="*/ f221 1 f134"/>
                <a:gd name="f281" fmla="*/ f222 1 f135"/>
                <a:gd name="f282" fmla="*/ f223 1 f135"/>
                <a:gd name="f283" fmla="*/ f224 1 f134"/>
                <a:gd name="f284" fmla="*/ f225 1 f135"/>
                <a:gd name="f285" fmla="*/ f226 1 f134"/>
                <a:gd name="f286" fmla="*/ f227 1 f135"/>
                <a:gd name="f287" fmla="*/ f228 1 f134"/>
                <a:gd name="f288" fmla="*/ f229 1 f134"/>
                <a:gd name="f289" fmla="*/ f230 1 f135"/>
                <a:gd name="f290" fmla="*/ f231 1 f134"/>
                <a:gd name="f291" fmla="*/ f232 1 f135"/>
                <a:gd name="f292" fmla="*/ f233 1 f134"/>
                <a:gd name="f293" fmla="*/ f234 1 f134"/>
                <a:gd name="f294" fmla="*/ f235 1 f134"/>
                <a:gd name="f295" fmla="*/ f236 1 f135"/>
                <a:gd name="f296" fmla="*/ f237 1 f134"/>
                <a:gd name="f297" fmla="*/ f238 1 f135"/>
                <a:gd name="f298" fmla="*/ f239 1 f135"/>
                <a:gd name="f299" fmla="*/ f240 1 f135"/>
                <a:gd name="f300" fmla="*/ f241 1 f134"/>
                <a:gd name="f301" fmla="*/ f242 1 f135"/>
                <a:gd name="f302" fmla="*/ f243 1 f134"/>
                <a:gd name="f303" fmla="*/ f244 1 f134"/>
                <a:gd name="f304" fmla="*/ f245 f129 1"/>
                <a:gd name="f305" fmla="*/ f246 f129 1"/>
                <a:gd name="f306" fmla="*/ f248 f130 1"/>
                <a:gd name="f307" fmla="*/ f247 f130 1"/>
                <a:gd name="f308" fmla="*/ f250 f129 1"/>
                <a:gd name="f309" fmla="*/ f251 f130 1"/>
                <a:gd name="f310" fmla="*/ f252 f129 1"/>
                <a:gd name="f311" fmla="*/ f253 f130 1"/>
                <a:gd name="f312" fmla="*/ f254 f129 1"/>
                <a:gd name="f313" fmla="*/ f255 f130 1"/>
                <a:gd name="f314" fmla="*/ f256 f129 1"/>
                <a:gd name="f315" fmla="*/ f257 f130 1"/>
                <a:gd name="f316" fmla="*/ f258 f129 1"/>
                <a:gd name="f317" fmla="*/ f259 f130 1"/>
                <a:gd name="f318" fmla="*/ f260 f129 1"/>
                <a:gd name="f319" fmla="*/ f261 f130 1"/>
                <a:gd name="f320" fmla="*/ f262 f129 1"/>
                <a:gd name="f321" fmla="*/ f263 f130 1"/>
                <a:gd name="f322" fmla="*/ f264 f129 1"/>
                <a:gd name="f323" fmla="*/ f265 f130 1"/>
                <a:gd name="f324" fmla="*/ f266 f130 1"/>
                <a:gd name="f325" fmla="*/ f267 f129 1"/>
                <a:gd name="f326" fmla="*/ f268 f130 1"/>
                <a:gd name="f327" fmla="*/ f269 f129 1"/>
                <a:gd name="f328" fmla="*/ f270 f130 1"/>
                <a:gd name="f329" fmla="*/ f271 f129 1"/>
                <a:gd name="f330" fmla="*/ f272 f129 1"/>
                <a:gd name="f331" fmla="*/ f273 f129 1"/>
                <a:gd name="f332" fmla="*/ f274 f130 1"/>
                <a:gd name="f333" fmla="*/ f275 f130 1"/>
                <a:gd name="f334" fmla="*/ f276 f130 1"/>
                <a:gd name="f335" fmla="*/ f277 f129 1"/>
                <a:gd name="f336" fmla="*/ f278 f129 1"/>
                <a:gd name="f337" fmla="*/ f279 f130 1"/>
                <a:gd name="f338" fmla="*/ f280 f129 1"/>
                <a:gd name="f339" fmla="*/ f281 f130 1"/>
                <a:gd name="f340" fmla="*/ f282 f130 1"/>
                <a:gd name="f341" fmla="*/ f283 f129 1"/>
                <a:gd name="f342" fmla="*/ f284 f130 1"/>
                <a:gd name="f343" fmla="*/ f285 f129 1"/>
                <a:gd name="f344" fmla="*/ f286 f130 1"/>
                <a:gd name="f345" fmla="*/ f287 f129 1"/>
                <a:gd name="f346" fmla="*/ f288 f129 1"/>
                <a:gd name="f347" fmla="*/ f289 f130 1"/>
                <a:gd name="f348" fmla="*/ f290 f129 1"/>
                <a:gd name="f349" fmla="*/ f291 f130 1"/>
                <a:gd name="f350" fmla="*/ f292 f129 1"/>
                <a:gd name="f351" fmla="*/ f293 f129 1"/>
                <a:gd name="f352" fmla="*/ f294 f129 1"/>
                <a:gd name="f353" fmla="*/ f295 f130 1"/>
                <a:gd name="f354" fmla="*/ f296 f129 1"/>
                <a:gd name="f355" fmla="*/ f297 f130 1"/>
                <a:gd name="f356" fmla="*/ f298 f130 1"/>
                <a:gd name="f357" fmla="*/ f299 f130 1"/>
                <a:gd name="f358" fmla="*/ f300 f129 1"/>
                <a:gd name="f359" fmla="*/ f301 f130 1"/>
                <a:gd name="f360" fmla="*/ f302 f129 1"/>
                <a:gd name="f361" fmla="*/ f303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9">
                  <a:pos x="f308" y="f309"/>
                </a:cxn>
                <a:cxn ang="f249">
                  <a:pos x="f310" y="f311"/>
                </a:cxn>
                <a:cxn ang="f249">
                  <a:pos x="f312" y="f313"/>
                </a:cxn>
                <a:cxn ang="f249">
                  <a:pos x="f314" y="f315"/>
                </a:cxn>
                <a:cxn ang="f249">
                  <a:pos x="f316" y="f317"/>
                </a:cxn>
                <a:cxn ang="f249">
                  <a:pos x="f318" y="f319"/>
                </a:cxn>
                <a:cxn ang="f249">
                  <a:pos x="f320" y="f321"/>
                </a:cxn>
                <a:cxn ang="f249">
                  <a:pos x="f322" y="f323"/>
                </a:cxn>
                <a:cxn ang="f249">
                  <a:pos x="f322" y="f324"/>
                </a:cxn>
                <a:cxn ang="f249">
                  <a:pos x="f325" y="f326"/>
                </a:cxn>
                <a:cxn ang="f249">
                  <a:pos x="f327" y="f328"/>
                </a:cxn>
                <a:cxn ang="f249">
                  <a:pos x="f329" y="f328"/>
                </a:cxn>
                <a:cxn ang="f249">
                  <a:pos x="f330" y="f326"/>
                </a:cxn>
                <a:cxn ang="f249">
                  <a:pos x="f331" y="f324"/>
                </a:cxn>
                <a:cxn ang="f249">
                  <a:pos x="f331" y="f332"/>
                </a:cxn>
                <a:cxn ang="f249">
                  <a:pos x="f330" y="f333"/>
                </a:cxn>
                <a:cxn ang="f249">
                  <a:pos x="f329" y="f334"/>
                </a:cxn>
                <a:cxn ang="f249">
                  <a:pos x="f335" y="f334"/>
                </a:cxn>
                <a:cxn ang="f249">
                  <a:pos x="f336" y="f337"/>
                </a:cxn>
                <a:cxn ang="f249">
                  <a:pos x="f338" y="f339"/>
                </a:cxn>
                <a:cxn ang="f249">
                  <a:pos x="f338" y="f340"/>
                </a:cxn>
                <a:cxn ang="f249">
                  <a:pos x="f341" y="f342"/>
                </a:cxn>
                <a:cxn ang="f249">
                  <a:pos x="f343" y="f344"/>
                </a:cxn>
                <a:cxn ang="f249">
                  <a:pos x="f345" y="f342"/>
                </a:cxn>
                <a:cxn ang="f249">
                  <a:pos x="f346" y="f340"/>
                </a:cxn>
                <a:cxn ang="f249">
                  <a:pos x="f346" y="f347"/>
                </a:cxn>
                <a:cxn ang="f249">
                  <a:pos x="f348" y="f349"/>
                </a:cxn>
                <a:cxn ang="f249">
                  <a:pos x="f350" y="f349"/>
                </a:cxn>
                <a:cxn ang="f249">
                  <a:pos x="f351" y="f347"/>
                </a:cxn>
                <a:cxn ang="f249">
                  <a:pos x="f352" y="f353"/>
                </a:cxn>
                <a:cxn ang="f249">
                  <a:pos x="f354" y="f355"/>
                </a:cxn>
                <a:cxn ang="f249">
                  <a:pos x="f354" y="f356"/>
                </a:cxn>
                <a:cxn ang="f249">
                  <a:pos x="f352" y="f357"/>
                </a:cxn>
                <a:cxn ang="f249">
                  <a:pos x="f358" y="f359"/>
                </a:cxn>
                <a:cxn ang="f249">
                  <a:pos x="f360" y="f357"/>
                </a:cxn>
                <a:cxn ang="f249">
                  <a:pos x="f361" y="f309"/>
                </a:cxn>
              </a:cxnLst>
              <a:rect l="f304" t="f307" r="f305" b="f306"/>
              <a:pathLst>
                <a:path w="252856" h="247522">
                  <a:moveTo>
                    <a:pt x="f8" y="f9"/>
                  </a:move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9"/>
                    <a:pt x="f40" y="f41"/>
                  </a:cubicBezTo>
                  <a:cubicBezTo>
                    <a:pt x="f42" y="f43"/>
                    <a:pt x="f44" y="f45"/>
                    <a:pt x="f44" y="f46"/>
                  </a:cubicBezTo>
                  <a:lnTo>
                    <a:pt x="f44" y="f47"/>
                  </a:lnTo>
                  <a:cubicBezTo>
                    <a:pt x="f44" y="f48"/>
                    <a:pt x="f49" y="f50"/>
                    <a:pt x="f51" y="f52"/>
                  </a:cubicBezTo>
                  <a:cubicBezTo>
                    <a:pt x="f53" y="f54"/>
                    <a:pt x="f55" y="f5"/>
                    <a:pt x="f42" y="f5"/>
                  </a:cubicBezTo>
                  <a:lnTo>
                    <a:pt x="f56" y="f5"/>
                  </a:lnTo>
                  <a:cubicBezTo>
                    <a:pt x="f57" y="f5"/>
                    <a:pt x="f58" y="f54"/>
                    <a:pt x="f59" y="f52"/>
                  </a:cubicBezTo>
                  <a:cubicBezTo>
                    <a:pt x="f60" y="f50"/>
                    <a:pt x="f61" y="f48"/>
                    <a:pt x="f61" y="f47"/>
                  </a:cubicBezTo>
                  <a:lnTo>
                    <a:pt x="f61" y="f62"/>
                  </a:lnTo>
                  <a:cubicBezTo>
                    <a:pt x="f61" y="f63"/>
                    <a:pt x="f60" y="f64"/>
                    <a:pt x="f59" y="f65"/>
                  </a:cubicBezTo>
                  <a:cubicBezTo>
                    <a:pt x="f58" y="f66"/>
                    <a:pt x="f57" y="f67"/>
                    <a:pt x="f56" y="f67"/>
                  </a:cubicBezTo>
                  <a:lnTo>
                    <a:pt x="f37" y="f67"/>
                  </a:lnTo>
                  <a:cubicBezTo>
                    <a:pt x="f68" y="f67"/>
                    <a:pt x="f69" y="f70"/>
                    <a:pt x="f71" y="f72"/>
                  </a:cubicBezTo>
                  <a:cubicBezTo>
                    <a:pt x="f73" y="f74"/>
                    <a:pt x="f75" y="f76"/>
                    <a:pt x="f75" y="f77"/>
                  </a:cubicBezTo>
                  <a:lnTo>
                    <a:pt x="f75" y="f78"/>
                  </a:lnTo>
                  <a:cubicBezTo>
                    <a:pt x="f75" y="f79"/>
                    <a:pt x="f80" y="f81"/>
                    <a:pt x="f82" y="f83"/>
                  </a:cubicBez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85"/>
                    <a:pt x="f91" y="f83"/>
                  </a:cubicBezTo>
                  <a:cubicBezTo>
                    <a:pt x="f92" y="f93"/>
                    <a:pt x="f94" y="f95"/>
                    <a:pt x="f94" y="f78"/>
                  </a:cubicBezTo>
                  <a:lnTo>
                    <a:pt x="f94" y="f96"/>
                  </a:lnTo>
                  <a:cubicBezTo>
                    <a:pt x="f94" y="f97"/>
                    <a:pt x="f98" y="f99"/>
                    <a:pt x="f100" y="f99"/>
                  </a:cubicBezTo>
                  <a:lnTo>
                    <a:pt x="f101" y="f99"/>
                  </a:lnTo>
                  <a:cubicBezTo>
                    <a:pt x="f102" y="f99"/>
                    <a:pt x="f103" y="f104"/>
                    <a:pt x="f105" y="f96"/>
                  </a:cubicBezTo>
                  <a:cubicBezTo>
                    <a:pt x="f106" y="f107"/>
                    <a:pt x="f108" y="f109"/>
                    <a:pt x="f108" y="f109"/>
                  </a:cubicBezTo>
                  <a:cubicBezTo>
                    <a:pt x="f110" y="f111"/>
                    <a:pt x="f5" y="f85"/>
                    <a:pt x="f5" y="f45"/>
                  </a:cubicBezTo>
                  <a:lnTo>
                    <a:pt x="f5" y="f112"/>
                  </a:lnTo>
                  <a:cubicBezTo>
                    <a:pt x="f5" y="f113"/>
                    <a:pt x="f54" y="f114"/>
                    <a:pt x="f108" y="f33"/>
                  </a:cubicBez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3"/>
                  </a:cubicBezTo>
                  <a:cubicBezTo>
                    <a:pt x="f124" y="f125"/>
                    <a:pt x="f126" y="f27"/>
                    <a:pt x="f127" y="f9"/>
                  </a:cubicBezTo>
                  <a:close/>
                </a:path>
              </a:pathLst>
            </a:custGeom>
            <a:solidFill>
              <a:srgbClr val="FF413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9DD7676E-3321-FA11-24B7-C21ACE16C290}"/>
                </a:ext>
              </a:extLst>
            </p:cNvPr>
            <p:cNvSpPr/>
            <p:nvPr/>
          </p:nvSpPr>
          <p:spPr>
            <a:xfrm>
              <a:off x="304988" y="3043360"/>
              <a:ext cx="125464" cy="1263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1078"/>
                <a:gd name="f7" fmla="val 252603"/>
                <a:gd name="f8" fmla="val 243205"/>
                <a:gd name="f9" fmla="val 245364"/>
                <a:gd name="f10" fmla="val 247523"/>
                <a:gd name="f11" fmla="val 762"/>
                <a:gd name="f12" fmla="val 248920"/>
                <a:gd name="f13" fmla="val 2159"/>
                <a:gd name="f14" fmla="val 250317"/>
                <a:gd name="f15" fmla="val 3556"/>
                <a:gd name="f16" fmla="val 251079"/>
                <a:gd name="f17" fmla="val 5715"/>
                <a:gd name="f18" fmla="val 7874"/>
                <a:gd name="f19" fmla="val 162433"/>
                <a:gd name="f20" fmla="val 183896"/>
                <a:gd name="f21" fmla="val 243967"/>
                <a:gd name="f22" fmla="val 202438"/>
                <a:gd name="f23" fmla="val 228854"/>
                <a:gd name="f24" fmla="val 217551"/>
                <a:gd name="f25" fmla="val 213868"/>
                <a:gd name="f26" fmla="val 233299"/>
                <a:gd name="f27" fmla="val 195199"/>
                <a:gd name="f28" fmla="val 240411"/>
                <a:gd name="f29" fmla="val 174498"/>
                <a:gd name="f30" fmla="val 168021"/>
                <a:gd name="f31" fmla="val 161671"/>
                <a:gd name="f32" fmla="val 239649"/>
                <a:gd name="f33" fmla="val 155194"/>
                <a:gd name="f34" fmla="val 237490"/>
                <a:gd name="f35" fmla="val 148717"/>
                <a:gd name="f36" fmla="val 235331"/>
                <a:gd name="f37" fmla="val 143002"/>
                <a:gd name="f38" fmla="val 233172"/>
                <a:gd name="f39" fmla="val 138049"/>
                <a:gd name="f40" fmla="val 229616"/>
                <a:gd name="f41" fmla="val 136652"/>
                <a:gd name="f42" fmla="val 135128"/>
                <a:gd name="f43" fmla="val 228219"/>
                <a:gd name="f44" fmla="val 133096"/>
                <a:gd name="f45" fmla="val 131064"/>
                <a:gd name="f46" fmla="val 128778"/>
                <a:gd name="f47" fmla="val 228981"/>
                <a:gd name="f48" fmla="val 127381"/>
                <a:gd name="f49" fmla="val 231140"/>
                <a:gd name="f50" fmla="val 121666"/>
                <a:gd name="f51" fmla="val 237617"/>
                <a:gd name="f52" fmla="val 113792"/>
                <a:gd name="f53" fmla="val 243332"/>
                <a:gd name="f54" fmla="val 104521"/>
                <a:gd name="f55" fmla="val 246888"/>
                <a:gd name="f56" fmla="val 95250"/>
                <a:gd name="f57" fmla="val 250444"/>
                <a:gd name="f58" fmla="val 85979"/>
                <a:gd name="f59" fmla="val 76581"/>
                <a:gd name="f60" fmla="val 55880"/>
                <a:gd name="f61" fmla="val 37973"/>
                <a:gd name="f62" fmla="val 244729"/>
                <a:gd name="f63" fmla="val 22225"/>
                <a:gd name="f64" fmla="val 229743"/>
                <a:gd name="f65" fmla="val 7239"/>
                <a:gd name="f66" fmla="val 214757"/>
                <a:gd name="f67" fmla="val 196088"/>
                <a:gd name="f68" fmla="val 174625"/>
                <a:gd name="f69" fmla="val 150876"/>
                <a:gd name="f70" fmla="val 159512"/>
                <a:gd name="f71" fmla="val 165989"/>
                <a:gd name="f72" fmla="val 153035"/>
                <a:gd name="f73" fmla="val 171704"/>
                <a:gd name="f74" fmla="val 157988"/>
                <a:gd name="f75" fmla="val 176022"/>
                <a:gd name="f76" fmla="val 162941"/>
                <a:gd name="f77" fmla="val 180340"/>
                <a:gd name="f78" fmla="val 168783"/>
                <a:gd name="f79" fmla="val 182499"/>
                <a:gd name="f80" fmla="val 175133"/>
                <a:gd name="f81" fmla="val 181483"/>
                <a:gd name="f82" fmla="val 187325"/>
                <a:gd name="f83" fmla="val 191643"/>
                <a:gd name="f84" fmla="val 196596"/>
                <a:gd name="f85" fmla="val 198755"/>
                <a:gd name="f86" fmla="val 67945"/>
                <a:gd name="f87" fmla="val 65786"/>
                <a:gd name="f88" fmla="val 197993"/>
                <a:gd name="f89" fmla="val 63627"/>
                <a:gd name="f90" fmla="val 62230"/>
                <a:gd name="f91" fmla="val 60833"/>
                <a:gd name="f92" fmla="val 193040"/>
                <a:gd name="f93" fmla="val 60071"/>
                <a:gd name="f94" fmla="val 190881"/>
                <a:gd name="f95" fmla="val 158623"/>
                <a:gd name="f96" fmla="val 156464"/>
                <a:gd name="f97" fmla="val 154305"/>
                <a:gd name="f98" fmla="val 152908"/>
                <a:gd name="f99" fmla="val 151511"/>
                <a:gd name="f100" fmla="val 150749"/>
                <a:gd name="f101" fmla="val 52832"/>
                <a:gd name="f102" fmla="val 169545"/>
                <a:gd name="f103" fmla="val 54991"/>
                <a:gd name="f104" fmla="val 181737"/>
                <a:gd name="f105" fmla="val 59944"/>
                <a:gd name="f106" fmla="val 186690"/>
                <a:gd name="f107" fmla="val 64897"/>
                <a:gd name="f108" fmla="val 70739"/>
                <a:gd name="f109" fmla="val 193802"/>
                <a:gd name="f110" fmla="val 76454"/>
                <a:gd name="f111" fmla="val 82931"/>
                <a:gd name="f112" fmla="val 89281"/>
                <a:gd name="f113" fmla="val 93599"/>
                <a:gd name="f114" fmla="val 97917"/>
                <a:gd name="f115" fmla="val 100711"/>
                <a:gd name="f116" fmla="val 176657"/>
                <a:gd name="f117" fmla="val 99949"/>
                <a:gd name="f118" fmla="val 98552"/>
                <a:gd name="f119" fmla="val 97155"/>
                <a:gd name="f120" fmla="val 94996"/>
                <a:gd name="f121" fmla="val 92837"/>
                <a:gd name="f122" fmla="val 60579"/>
                <a:gd name="f123" fmla="val 58420"/>
                <a:gd name="f124" fmla="val 56261"/>
                <a:gd name="f125" fmla="val 54864"/>
                <a:gd name="f126" fmla="val 53467"/>
                <a:gd name="f127" fmla="val 52705"/>
                <a:gd name="f128" fmla="+- 0 0 -90"/>
                <a:gd name="f129" fmla="*/ f3 1 251078"/>
                <a:gd name="f130" fmla="*/ f4 1 252603"/>
                <a:gd name="f131" fmla="+- f7 0 f5"/>
                <a:gd name="f132" fmla="+- f6 0 f5"/>
                <a:gd name="f133" fmla="*/ f128 f0 1"/>
                <a:gd name="f134" fmla="*/ f132 1 251078"/>
                <a:gd name="f135" fmla="*/ f131 1 252603"/>
                <a:gd name="f136" fmla="*/ 243205 f132 1"/>
                <a:gd name="f137" fmla="*/ 0 f131 1"/>
                <a:gd name="f138" fmla="*/ 248920 f132 1"/>
                <a:gd name="f139" fmla="*/ 2159 f131 1"/>
                <a:gd name="f140" fmla="*/ 251079 f132 1"/>
                <a:gd name="f141" fmla="*/ 7874 f131 1"/>
                <a:gd name="f142" fmla="*/ 162433 f131 1"/>
                <a:gd name="f143" fmla="*/ 228854 f132 1"/>
                <a:gd name="f144" fmla="*/ 217551 f131 1"/>
                <a:gd name="f145" fmla="*/ 174498 f132 1"/>
                <a:gd name="f146" fmla="*/ 240411 f131 1"/>
                <a:gd name="f147" fmla="*/ 155194 f132 1"/>
                <a:gd name="f148" fmla="*/ 237490 f131 1"/>
                <a:gd name="f149" fmla="*/ 138049 f132 1"/>
                <a:gd name="f150" fmla="*/ 229616 f131 1"/>
                <a:gd name="f151" fmla="*/ 133096 f132 1"/>
                <a:gd name="f152" fmla="*/ 228219 f131 1"/>
                <a:gd name="f153" fmla="*/ 127381 f132 1"/>
                <a:gd name="f154" fmla="*/ 231140 f131 1"/>
                <a:gd name="f155" fmla="*/ 104521 f132 1"/>
                <a:gd name="f156" fmla="*/ 246888 f131 1"/>
                <a:gd name="f157" fmla="*/ 76581 f132 1"/>
                <a:gd name="f158" fmla="*/ 252603 f131 1"/>
                <a:gd name="f159" fmla="*/ 22225 f132 1"/>
                <a:gd name="f160" fmla="*/ 229743 f131 1"/>
                <a:gd name="f161" fmla="*/ 0 f132 1"/>
                <a:gd name="f162" fmla="*/ 174625 f131 1"/>
                <a:gd name="f163" fmla="*/ 2159 f132 1"/>
                <a:gd name="f164" fmla="*/ 7874 f132 1"/>
                <a:gd name="f165" fmla="*/ 243332 f132 1"/>
                <a:gd name="f166" fmla="*/ 150876 f132 1"/>
                <a:gd name="f167" fmla="*/ 159512 f131 1"/>
                <a:gd name="f168" fmla="*/ 157988 f132 1"/>
                <a:gd name="f169" fmla="*/ 176022 f131 1"/>
                <a:gd name="f170" fmla="*/ 175133 f132 1"/>
                <a:gd name="f171" fmla="*/ 182499 f131 1"/>
                <a:gd name="f172" fmla="*/ 191643 f132 1"/>
                <a:gd name="f173" fmla="*/ 198755 f132 1"/>
                <a:gd name="f174" fmla="*/ 67945 f131 1"/>
                <a:gd name="f175" fmla="*/ 196596 f132 1"/>
                <a:gd name="f176" fmla="*/ 62230 f131 1"/>
                <a:gd name="f177" fmla="*/ 190881 f132 1"/>
                <a:gd name="f178" fmla="*/ 60071 f131 1"/>
                <a:gd name="f179" fmla="*/ 158623 f132 1"/>
                <a:gd name="f180" fmla="*/ 152908 f132 1"/>
                <a:gd name="f181" fmla="*/ 150749 f132 1"/>
                <a:gd name="f182" fmla="*/ 52832 f132 1"/>
                <a:gd name="f183" fmla="*/ 169545 f131 1"/>
                <a:gd name="f184" fmla="*/ 59944 f132 1"/>
                <a:gd name="f185" fmla="*/ 186690 f131 1"/>
                <a:gd name="f186" fmla="*/ 76454 f132 1"/>
                <a:gd name="f187" fmla="*/ 193802 f131 1"/>
                <a:gd name="f188" fmla="*/ 93599 f132 1"/>
                <a:gd name="f189" fmla="*/ 100711 f132 1"/>
                <a:gd name="f190" fmla="*/ 98552 f132 1"/>
                <a:gd name="f191" fmla="*/ 92837 f132 1"/>
                <a:gd name="f192" fmla="*/ 60579 f132 1"/>
                <a:gd name="f193" fmla="*/ 54864 f132 1"/>
                <a:gd name="f194" fmla="*/ 52705 f132 1"/>
                <a:gd name="f195" fmla="*/ f133 1 f2"/>
                <a:gd name="f196" fmla="*/ f136 1 251078"/>
                <a:gd name="f197" fmla="*/ f137 1 252603"/>
                <a:gd name="f198" fmla="*/ f138 1 251078"/>
                <a:gd name="f199" fmla="*/ f139 1 252603"/>
                <a:gd name="f200" fmla="*/ f140 1 251078"/>
                <a:gd name="f201" fmla="*/ f141 1 252603"/>
                <a:gd name="f202" fmla="*/ f142 1 252603"/>
                <a:gd name="f203" fmla="*/ f143 1 251078"/>
                <a:gd name="f204" fmla="*/ f144 1 252603"/>
                <a:gd name="f205" fmla="*/ f145 1 251078"/>
                <a:gd name="f206" fmla="*/ f146 1 252603"/>
                <a:gd name="f207" fmla="*/ f147 1 251078"/>
                <a:gd name="f208" fmla="*/ f148 1 252603"/>
                <a:gd name="f209" fmla="*/ f149 1 251078"/>
                <a:gd name="f210" fmla="*/ f150 1 252603"/>
                <a:gd name="f211" fmla="*/ f151 1 251078"/>
                <a:gd name="f212" fmla="*/ f152 1 252603"/>
                <a:gd name="f213" fmla="*/ f153 1 251078"/>
                <a:gd name="f214" fmla="*/ f154 1 252603"/>
                <a:gd name="f215" fmla="*/ f155 1 251078"/>
                <a:gd name="f216" fmla="*/ f156 1 252603"/>
                <a:gd name="f217" fmla="*/ f157 1 251078"/>
                <a:gd name="f218" fmla="*/ f158 1 252603"/>
                <a:gd name="f219" fmla="*/ f159 1 251078"/>
                <a:gd name="f220" fmla="*/ f160 1 252603"/>
                <a:gd name="f221" fmla="*/ f161 1 251078"/>
                <a:gd name="f222" fmla="*/ f162 1 252603"/>
                <a:gd name="f223" fmla="*/ f163 1 251078"/>
                <a:gd name="f224" fmla="*/ f164 1 251078"/>
                <a:gd name="f225" fmla="*/ f165 1 251078"/>
                <a:gd name="f226" fmla="*/ f166 1 251078"/>
                <a:gd name="f227" fmla="*/ f167 1 252603"/>
                <a:gd name="f228" fmla="*/ f168 1 251078"/>
                <a:gd name="f229" fmla="*/ f169 1 252603"/>
                <a:gd name="f230" fmla="*/ f170 1 251078"/>
                <a:gd name="f231" fmla="*/ f171 1 252603"/>
                <a:gd name="f232" fmla="*/ f172 1 251078"/>
                <a:gd name="f233" fmla="*/ f173 1 251078"/>
                <a:gd name="f234" fmla="*/ f174 1 252603"/>
                <a:gd name="f235" fmla="*/ f175 1 251078"/>
                <a:gd name="f236" fmla="*/ f176 1 252603"/>
                <a:gd name="f237" fmla="*/ f177 1 251078"/>
                <a:gd name="f238" fmla="*/ f178 1 252603"/>
                <a:gd name="f239" fmla="*/ f179 1 251078"/>
                <a:gd name="f240" fmla="*/ f180 1 251078"/>
                <a:gd name="f241" fmla="*/ f181 1 251078"/>
                <a:gd name="f242" fmla="*/ f182 1 251078"/>
                <a:gd name="f243" fmla="*/ f183 1 252603"/>
                <a:gd name="f244" fmla="*/ f184 1 251078"/>
                <a:gd name="f245" fmla="*/ f185 1 252603"/>
                <a:gd name="f246" fmla="*/ f186 1 251078"/>
                <a:gd name="f247" fmla="*/ f187 1 252603"/>
                <a:gd name="f248" fmla="*/ f188 1 251078"/>
                <a:gd name="f249" fmla="*/ f189 1 251078"/>
                <a:gd name="f250" fmla="*/ f190 1 251078"/>
                <a:gd name="f251" fmla="*/ f191 1 251078"/>
                <a:gd name="f252" fmla="*/ f192 1 251078"/>
                <a:gd name="f253" fmla="*/ f193 1 251078"/>
                <a:gd name="f254" fmla="*/ f194 1 251078"/>
                <a:gd name="f255" fmla="*/ f5 1 f134"/>
                <a:gd name="f256" fmla="*/ f6 1 f134"/>
                <a:gd name="f257" fmla="*/ f5 1 f135"/>
                <a:gd name="f258" fmla="*/ f7 1 f135"/>
                <a:gd name="f259" fmla="+- f195 0 f1"/>
                <a:gd name="f260" fmla="*/ f196 1 f134"/>
                <a:gd name="f261" fmla="*/ f197 1 f135"/>
                <a:gd name="f262" fmla="*/ f198 1 f134"/>
                <a:gd name="f263" fmla="*/ f199 1 f135"/>
                <a:gd name="f264" fmla="*/ f200 1 f134"/>
                <a:gd name="f265" fmla="*/ f201 1 f135"/>
                <a:gd name="f266" fmla="*/ f202 1 f135"/>
                <a:gd name="f267" fmla="*/ f203 1 f134"/>
                <a:gd name="f268" fmla="*/ f204 1 f135"/>
                <a:gd name="f269" fmla="*/ f205 1 f134"/>
                <a:gd name="f270" fmla="*/ f206 1 f135"/>
                <a:gd name="f271" fmla="*/ f207 1 f134"/>
                <a:gd name="f272" fmla="*/ f208 1 f135"/>
                <a:gd name="f273" fmla="*/ f209 1 f134"/>
                <a:gd name="f274" fmla="*/ f210 1 f135"/>
                <a:gd name="f275" fmla="*/ f211 1 f134"/>
                <a:gd name="f276" fmla="*/ f212 1 f135"/>
                <a:gd name="f277" fmla="*/ f213 1 f134"/>
                <a:gd name="f278" fmla="*/ f214 1 f135"/>
                <a:gd name="f279" fmla="*/ f215 1 f134"/>
                <a:gd name="f280" fmla="*/ f216 1 f135"/>
                <a:gd name="f281" fmla="*/ f217 1 f134"/>
                <a:gd name="f282" fmla="*/ f218 1 f135"/>
                <a:gd name="f283" fmla="*/ f219 1 f134"/>
                <a:gd name="f284" fmla="*/ f220 1 f135"/>
                <a:gd name="f285" fmla="*/ f221 1 f134"/>
                <a:gd name="f286" fmla="*/ f222 1 f135"/>
                <a:gd name="f287" fmla="*/ f223 1 f134"/>
                <a:gd name="f288" fmla="*/ f224 1 f134"/>
                <a:gd name="f289" fmla="*/ f225 1 f134"/>
                <a:gd name="f290" fmla="*/ f226 1 f134"/>
                <a:gd name="f291" fmla="*/ f227 1 f135"/>
                <a:gd name="f292" fmla="*/ f228 1 f134"/>
                <a:gd name="f293" fmla="*/ f229 1 f135"/>
                <a:gd name="f294" fmla="*/ f230 1 f134"/>
                <a:gd name="f295" fmla="*/ f231 1 f135"/>
                <a:gd name="f296" fmla="*/ f232 1 f134"/>
                <a:gd name="f297" fmla="*/ f233 1 f134"/>
                <a:gd name="f298" fmla="*/ f234 1 f135"/>
                <a:gd name="f299" fmla="*/ f235 1 f134"/>
                <a:gd name="f300" fmla="*/ f236 1 f135"/>
                <a:gd name="f301" fmla="*/ f237 1 f134"/>
                <a:gd name="f302" fmla="*/ f238 1 f135"/>
                <a:gd name="f303" fmla="*/ f239 1 f134"/>
                <a:gd name="f304" fmla="*/ f240 1 f134"/>
                <a:gd name="f305" fmla="*/ f241 1 f134"/>
                <a:gd name="f306" fmla="*/ f242 1 f134"/>
                <a:gd name="f307" fmla="*/ f243 1 f135"/>
                <a:gd name="f308" fmla="*/ f244 1 f134"/>
                <a:gd name="f309" fmla="*/ f245 1 f135"/>
                <a:gd name="f310" fmla="*/ f246 1 f134"/>
                <a:gd name="f311" fmla="*/ f247 1 f135"/>
                <a:gd name="f312" fmla="*/ f248 1 f134"/>
                <a:gd name="f313" fmla="*/ f249 1 f134"/>
                <a:gd name="f314" fmla="*/ f250 1 f134"/>
                <a:gd name="f315" fmla="*/ f251 1 f134"/>
                <a:gd name="f316" fmla="*/ f252 1 f134"/>
                <a:gd name="f317" fmla="*/ f253 1 f134"/>
                <a:gd name="f318" fmla="*/ f254 1 f134"/>
                <a:gd name="f319" fmla="*/ f255 f129 1"/>
                <a:gd name="f320" fmla="*/ f256 f129 1"/>
                <a:gd name="f321" fmla="*/ f258 f130 1"/>
                <a:gd name="f322" fmla="*/ f257 f130 1"/>
                <a:gd name="f323" fmla="*/ f260 f129 1"/>
                <a:gd name="f324" fmla="*/ f261 f130 1"/>
                <a:gd name="f325" fmla="*/ f262 f129 1"/>
                <a:gd name="f326" fmla="*/ f263 f130 1"/>
                <a:gd name="f327" fmla="*/ f264 f129 1"/>
                <a:gd name="f328" fmla="*/ f265 f130 1"/>
                <a:gd name="f329" fmla="*/ f266 f130 1"/>
                <a:gd name="f330" fmla="*/ f267 f129 1"/>
                <a:gd name="f331" fmla="*/ f268 f130 1"/>
                <a:gd name="f332" fmla="*/ f269 f129 1"/>
                <a:gd name="f333" fmla="*/ f270 f130 1"/>
                <a:gd name="f334" fmla="*/ f271 f129 1"/>
                <a:gd name="f335" fmla="*/ f272 f130 1"/>
                <a:gd name="f336" fmla="*/ f273 f129 1"/>
                <a:gd name="f337" fmla="*/ f274 f130 1"/>
                <a:gd name="f338" fmla="*/ f275 f129 1"/>
                <a:gd name="f339" fmla="*/ f276 f130 1"/>
                <a:gd name="f340" fmla="*/ f277 f129 1"/>
                <a:gd name="f341" fmla="*/ f278 f130 1"/>
                <a:gd name="f342" fmla="*/ f279 f129 1"/>
                <a:gd name="f343" fmla="*/ f280 f130 1"/>
                <a:gd name="f344" fmla="*/ f281 f129 1"/>
                <a:gd name="f345" fmla="*/ f282 f130 1"/>
                <a:gd name="f346" fmla="*/ f283 f129 1"/>
                <a:gd name="f347" fmla="*/ f284 f130 1"/>
                <a:gd name="f348" fmla="*/ f285 f129 1"/>
                <a:gd name="f349" fmla="*/ f286 f130 1"/>
                <a:gd name="f350" fmla="*/ f287 f129 1"/>
                <a:gd name="f351" fmla="*/ f288 f129 1"/>
                <a:gd name="f352" fmla="*/ f289 f129 1"/>
                <a:gd name="f353" fmla="*/ f290 f129 1"/>
                <a:gd name="f354" fmla="*/ f291 f130 1"/>
                <a:gd name="f355" fmla="*/ f292 f129 1"/>
                <a:gd name="f356" fmla="*/ f293 f130 1"/>
                <a:gd name="f357" fmla="*/ f294 f129 1"/>
                <a:gd name="f358" fmla="*/ f295 f130 1"/>
                <a:gd name="f359" fmla="*/ f296 f129 1"/>
                <a:gd name="f360" fmla="*/ f297 f129 1"/>
                <a:gd name="f361" fmla="*/ f298 f130 1"/>
                <a:gd name="f362" fmla="*/ f299 f129 1"/>
                <a:gd name="f363" fmla="*/ f300 f130 1"/>
                <a:gd name="f364" fmla="*/ f301 f129 1"/>
                <a:gd name="f365" fmla="*/ f302 f130 1"/>
                <a:gd name="f366" fmla="*/ f303 f129 1"/>
                <a:gd name="f367" fmla="*/ f304 f129 1"/>
                <a:gd name="f368" fmla="*/ f305 f129 1"/>
                <a:gd name="f369" fmla="*/ f306 f129 1"/>
                <a:gd name="f370" fmla="*/ f307 f130 1"/>
                <a:gd name="f371" fmla="*/ f308 f129 1"/>
                <a:gd name="f372" fmla="*/ f309 f130 1"/>
                <a:gd name="f373" fmla="*/ f310 f129 1"/>
                <a:gd name="f374" fmla="*/ f311 f130 1"/>
                <a:gd name="f375" fmla="*/ f312 f129 1"/>
                <a:gd name="f376" fmla="*/ f313 f129 1"/>
                <a:gd name="f377" fmla="*/ f314 f129 1"/>
                <a:gd name="f378" fmla="*/ f315 f129 1"/>
                <a:gd name="f379" fmla="*/ f316 f129 1"/>
                <a:gd name="f380" fmla="*/ f317 f129 1"/>
                <a:gd name="f381" fmla="*/ f318 f1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9">
                  <a:pos x="f323" y="f324"/>
                </a:cxn>
                <a:cxn ang="f259">
                  <a:pos x="f325" y="f326"/>
                </a:cxn>
                <a:cxn ang="f259">
                  <a:pos x="f327" y="f328"/>
                </a:cxn>
                <a:cxn ang="f259">
                  <a:pos x="f327" y="f329"/>
                </a:cxn>
                <a:cxn ang="f259">
                  <a:pos x="f330" y="f331"/>
                </a:cxn>
                <a:cxn ang="f259">
                  <a:pos x="f332" y="f333"/>
                </a:cxn>
                <a:cxn ang="f259">
                  <a:pos x="f334" y="f335"/>
                </a:cxn>
                <a:cxn ang="f259">
                  <a:pos x="f336" y="f337"/>
                </a:cxn>
                <a:cxn ang="f259">
                  <a:pos x="f338" y="f339"/>
                </a:cxn>
                <a:cxn ang="f259">
                  <a:pos x="f340" y="f341"/>
                </a:cxn>
                <a:cxn ang="f259">
                  <a:pos x="f342" y="f343"/>
                </a:cxn>
                <a:cxn ang="f259">
                  <a:pos x="f344" y="f345"/>
                </a:cxn>
                <a:cxn ang="f259">
                  <a:pos x="f346" y="f347"/>
                </a:cxn>
                <a:cxn ang="f259">
                  <a:pos x="f348" y="f349"/>
                </a:cxn>
                <a:cxn ang="f259">
                  <a:pos x="f348" y="f328"/>
                </a:cxn>
                <a:cxn ang="f259">
                  <a:pos x="f350" y="f326"/>
                </a:cxn>
                <a:cxn ang="f259">
                  <a:pos x="f351" y="f324"/>
                </a:cxn>
                <a:cxn ang="f259">
                  <a:pos x="f352" y="f324"/>
                </a:cxn>
                <a:cxn ang="f259">
                  <a:pos x="f352" y="f324"/>
                </a:cxn>
                <a:cxn ang="f259">
                  <a:pos x="f353" y="f354"/>
                </a:cxn>
                <a:cxn ang="f259">
                  <a:pos x="f355" y="f356"/>
                </a:cxn>
                <a:cxn ang="f259">
                  <a:pos x="f357" y="f358"/>
                </a:cxn>
                <a:cxn ang="f259">
                  <a:pos x="f359" y="f356"/>
                </a:cxn>
                <a:cxn ang="f259">
                  <a:pos x="f360" y="f354"/>
                </a:cxn>
                <a:cxn ang="f259">
                  <a:pos x="f360" y="f361"/>
                </a:cxn>
                <a:cxn ang="f259">
                  <a:pos x="f362" y="f363"/>
                </a:cxn>
                <a:cxn ang="f259">
                  <a:pos x="f364" y="f365"/>
                </a:cxn>
                <a:cxn ang="f259">
                  <a:pos x="f366" y="f365"/>
                </a:cxn>
                <a:cxn ang="f259">
                  <a:pos x="f367" y="f363"/>
                </a:cxn>
                <a:cxn ang="f259">
                  <a:pos x="f368" y="f361"/>
                </a:cxn>
                <a:cxn ang="f259">
                  <a:pos x="f368" y="f354"/>
                </a:cxn>
                <a:cxn ang="f259">
                  <a:pos x="f369" y="f370"/>
                </a:cxn>
                <a:cxn ang="f259">
                  <a:pos x="f371" y="f372"/>
                </a:cxn>
                <a:cxn ang="f259">
                  <a:pos x="f373" y="f374"/>
                </a:cxn>
                <a:cxn ang="f259">
                  <a:pos x="f375" y="f372"/>
                </a:cxn>
                <a:cxn ang="f259">
                  <a:pos x="f376" y="f370"/>
                </a:cxn>
                <a:cxn ang="f259">
                  <a:pos x="f376" y="f361"/>
                </a:cxn>
                <a:cxn ang="f259">
                  <a:pos x="f377" y="f363"/>
                </a:cxn>
                <a:cxn ang="f259">
                  <a:pos x="f378" y="f365"/>
                </a:cxn>
                <a:cxn ang="f259">
                  <a:pos x="f379" y="f365"/>
                </a:cxn>
                <a:cxn ang="f259">
                  <a:pos x="f380" y="f363"/>
                </a:cxn>
                <a:cxn ang="f259">
                  <a:pos x="f381" y="f361"/>
                </a:cxn>
                <a:cxn ang="f259">
                  <a:pos x="f381" y="f370"/>
                </a:cxn>
              </a:cxnLst>
              <a:rect l="f319" t="f322" r="f320" b="f321"/>
              <a:pathLst>
                <a:path w="251078" h="252603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14" y="f15"/>
                    <a:pt x="f16" y="f17"/>
                    <a:pt x="f16" y="f18"/>
                  </a:cubicBezTo>
                  <a:lnTo>
                    <a:pt x="f16" y="f19"/>
                  </a:lnTo>
                  <a:cubicBezTo>
                    <a:pt x="f16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cubicBezTo>
                    <a:pt x="f35" y="f36"/>
                    <a:pt x="f37" y="f38"/>
                    <a:pt x="f39" y="f40"/>
                  </a:cubicBezTo>
                  <a:cubicBezTo>
                    <a:pt x="f41" y="f23"/>
                    <a:pt x="f42" y="f43"/>
                    <a:pt x="f44" y="f43"/>
                  </a:cubicBezTo>
                  <a:cubicBezTo>
                    <a:pt x="f45" y="f43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7"/>
                    <a:pt x="f59" y="f7"/>
                  </a:cubicBezTo>
                  <a:cubicBezTo>
                    <a:pt x="f60" y="f7"/>
                    <a:pt x="f61" y="f62"/>
                    <a:pt x="f63" y="f64"/>
                  </a:cubicBezTo>
                  <a:cubicBezTo>
                    <a:pt x="f65" y="f66"/>
                    <a:pt x="f5" y="f67"/>
                    <a:pt x="f5" y="f68"/>
                  </a:cubicBezTo>
                  <a:lnTo>
                    <a:pt x="f5" y="f18"/>
                  </a:lnTo>
                  <a:cubicBezTo>
                    <a:pt x="f5" y="f17"/>
                    <a:pt x="f11" y="f15"/>
                    <a:pt x="f13" y="f13"/>
                  </a:cubicBezTo>
                  <a:cubicBezTo>
                    <a:pt x="f15" y="f11"/>
                    <a:pt x="f17" y="f5"/>
                    <a:pt x="f18" y="f5"/>
                  </a:cubicBezTo>
                  <a:lnTo>
                    <a:pt x="f53" y="f5"/>
                  </a:lnTo>
                  <a:lnTo>
                    <a:pt x="f53" y="f5"/>
                  </a:lnTo>
                  <a:close/>
                  <a:moveTo>
                    <a:pt x="f69" y="f70"/>
                  </a:moveTo>
                  <a:cubicBezTo>
                    <a:pt x="f69" y="f71"/>
                    <a:pt x="f72" y="f73"/>
                    <a:pt x="f74" y="f75"/>
                  </a:cubicBez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77"/>
                    <a:pt x="f83" y="f75"/>
                  </a:cubicBezTo>
                  <a:cubicBezTo>
                    <a:pt x="f84" y="f73"/>
                    <a:pt x="f85" y="f71"/>
                    <a:pt x="f85" y="f70"/>
                  </a:cubicBezTo>
                  <a:lnTo>
                    <a:pt x="f85" y="f86"/>
                  </a:lnTo>
                  <a:cubicBezTo>
                    <a:pt x="f85" y="f87"/>
                    <a:pt x="f88" y="f89"/>
                    <a:pt x="f84" y="f90"/>
                  </a:cubicBezTo>
                  <a:cubicBezTo>
                    <a:pt x="f27" y="f91"/>
                    <a:pt x="f92" y="f93"/>
                    <a:pt x="f94" y="f93"/>
                  </a:cubicBezTo>
                  <a:lnTo>
                    <a:pt x="f95" y="f93"/>
                  </a:lnTo>
                  <a:cubicBezTo>
                    <a:pt x="f96" y="f93"/>
                    <a:pt x="f97" y="f91"/>
                    <a:pt x="f98" y="f90"/>
                  </a:cubicBezTo>
                  <a:cubicBezTo>
                    <a:pt x="f99" y="f89"/>
                    <a:pt x="f100" y="f87"/>
                    <a:pt x="f100" y="f86"/>
                  </a:cubicBezTo>
                  <a:cubicBezTo>
                    <a:pt x="f100" y="f86"/>
                    <a:pt x="f100" y="f70"/>
                    <a:pt x="f100" y="f70"/>
                  </a:cubicBezTo>
                  <a:close/>
                  <a:moveTo>
                    <a:pt x="f101" y="f102"/>
                  </a:moveTo>
                  <a:cubicBezTo>
                    <a:pt x="f101" y="f75"/>
                    <a:pt x="f103" y="f104"/>
                    <a:pt x="f105" y="f106"/>
                  </a:cubicBezTo>
                  <a:cubicBezTo>
                    <a:pt x="f107" y="f83"/>
                    <a:pt x="f108" y="f109"/>
                    <a:pt x="f110" y="f109"/>
                  </a:cubicBezTo>
                  <a:cubicBezTo>
                    <a:pt x="f111" y="f109"/>
                    <a:pt x="f112" y="f83"/>
                    <a:pt x="f113" y="f106"/>
                  </a:cubicBezTo>
                  <a:cubicBezTo>
                    <a:pt x="f114" y="f104"/>
                    <a:pt x="f115" y="f116"/>
                    <a:pt x="f115" y="f102"/>
                  </a:cubicBezTo>
                  <a:lnTo>
                    <a:pt x="f115" y="f86"/>
                  </a:lnTo>
                  <a:cubicBezTo>
                    <a:pt x="f115" y="f87"/>
                    <a:pt x="f117" y="f89"/>
                    <a:pt x="f118" y="f90"/>
                  </a:cubicBezTo>
                  <a:cubicBezTo>
                    <a:pt x="f119" y="f91"/>
                    <a:pt x="f120" y="f93"/>
                    <a:pt x="f121" y="f93"/>
                  </a:cubicBezTo>
                  <a:lnTo>
                    <a:pt x="f122" y="f93"/>
                  </a:lnTo>
                  <a:cubicBezTo>
                    <a:pt x="f123" y="f93"/>
                    <a:pt x="f124" y="f91"/>
                    <a:pt x="f125" y="f90"/>
                  </a:cubicBezTo>
                  <a:cubicBezTo>
                    <a:pt x="f126" y="f89"/>
                    <a:pt x="f127" y="f87"/>
                    <a:pt x="f127" y="f86"/>
                  </a:cubicBezTo>
                  <a:cubicBezTo>
                    <a:pt x="f127" y="f86"/>
                    <a:pt x="f127" y="f102"/>
                    <a:pt x="f127" y="f102"/>
                  </a:cubicBezTo>
                  <a:close/>
                </a:path>
              </a:pathLst>
            </a:custGeom>
            <a:solidFill>
              <a:srgbClr val="FF413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AFF8DCD0-21AF-3EDB-6AEF-01AD8074BB5A}"/>
                </a:ext>
              </a:extLst>
            </p:cNvPr>
            <p:cNvSpPr/>
            <p:nvPr/>
          </p:nvSpPr>
          <p:spPr>
            <a:xfrm>
              <a:off x="397197" y="2954270"/>
              <a:ext cx="34335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8706"/>
                <a:gd name="f7" fmla="val 91567"/>
                <a:gd name="f8" fmla="val 68707"/>
                <a:gd name="f9" fmla="val 16510"/>
                <a:gd name="f10" fmla="val 17145"/>
                <a:gd name="f11" fmla="val 37211"/>
                <a:gd name="f12" fmla="val 66548"/>
                <a:gd name="f13" fmla="val 52959"/>
                <a:gd name="f14" fmla="val 73660"/>
                <a:gd name="f15" fmla="+- 0 0 -90"/>
                <a:gd name="f16" fmla="*/ f3 1 68706"/>
                <a:gd name="f17" fmla="*/ f4 1 91567"/>
                <a:gd name="f18" fmla="+- f7 0 f5"/>
                <a:gd name="f19" fmla="+- f6 0 f5"/>
                <a:gd name="f20" fmla="*/ f15 f0 1"/>
                <a:gd name="f21" fmla="*/ f19 1 68706"/>
                <a:gd name="f22" fmla="*/ f18 1 91567"/>
                <a:gd name="f23" fmla="*/ 68707 f19 1"/>
                <a:gd name="f24" fmla="*/ 91567 f18 1"/>
                <a:gd name="f25" fmla="*/ 0 f19 1"/>
                <a:gd name="f26" fmla="*/ 0 f18 1"/>
                <a:gd name="f27" fmla="*/ 16510 f18 1"/>
                <a:gd name="f28" fmla="*/ 17145 f19 1"/>
                <a:gd name="f29" fmla="*/ 37211 f18 1"/>
                <a:gd name="f30" fmla="*/ 66548 f19 1"/>
                <a:gd name="f31" fmla="*/ 52959 f18 1"/>
                <a:gd name="f32" fmla="*/ 73660 f18 1"/>
                <a:gd name="f33" fmla="*/ f20 1 f2"/>
                <a:gd name="f34" fmla="*/ f23 1 68706"/>
                <a:gd name="f35" fmla="*/ f24 1 91567"/>
                <a:gd name="f36" fmla="*/ f25 1 68706"/>
                <a:gd name="f37" fmla="*/ f26 1 91567"/>
                <a:gd name="f38" fmla="*/ f27 1 91567"/>
                <a:gd name="f39" fmla="*/ f28 1 68706"/>
                <a:gd name="f40" fmla="*/ f29 1 91567"/>
                <a:gd name="f41" fmla="*/ f30 1 68706"/>
                <a:gd name="f42" fmla="*/ f31 1 91567"/>
                <a:gd name="f43" fmla="*/ f32 1 91567"/>
                <a:gd name="f44" fmla="*/ f5 1 f21"/>
                <a:gd name="f45" fmla="*/ f6 1 f21"/>
                <a:gd name="f46" fmla="*/ f5 1 f22"/>
                <a:gd name="f47" fmla="*/ f7 1 f22"/>
                <a:gd name="f48" fmla="+- f33 0 f1"/>
                <a:gd name="f49" fmla="*/ f34 1 f21"/>
                <a:gd name="f50" fmla="*/ f35 1 f22"/>
                <a:gd name="f51" fmla="*/ f36 1 f21"/>
                <a:gd name="f52" fmla="*/ f37 1 f22"/>
                <a:gd name="f53" fmla="*/ f38 1 f22"/>
                <a:gd name="f54" fmla="*/ f39 1 f21"/>
                <a:gd name="f55" fmla="*/ f40 1 f22"/>
                <a:gd name="f56" fmla="*/ f41 1 f21"/>
                <a:gd name="f57" fmla="*/ f42 1 f22"/>
                <a:gd name="f58" fmla="*/ f43 1 f22"/>
                <a:gd name="f59" fmla="*/ f44 f16 1"/>
                <a:gd name="f60" fmla="*/ f45 f16 1"/>
                <a:gd name="f61" fmla="*/ f47 f17 1"/>
                <a:gd name="f62" fmla="*/ f46 f17 1"/>
                <a:gd name="f63" fmla="*/ f49 f16 1"/>
                <a:gd name="f64" fmla="*/ f50 f17 1"/>
                <a:gd name="f65" fmla="*/ f51 f16 1"/>
                <a:gd name="f66" fmla="*/ f52 f17 1"/>
                <a:gd name="f67" fmla="*/ f53 f17 1"/>
                <a:gd name="f68" fmla="*/ f54 f16 1"/>
                <a:gd name="f69" fmla="*/ f55 f17 1"/>
                <a:gd name="f70" fmla="*/ f56 f16 1"/>
                <a:gd name="f71" fmla="*/ f57 f17 1"/>
                <a:gd name="f72" fmla="*/ f58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3" y="f64"/>
                </a:cxn>
                <a:cxn ang="f48">
                  <a:pos x="f65" y="f64"/>
                </a:cxn>
                <a:cxn ang="f48">
                  <a:pos x="f65" y="f66"/>
                </a:cxn>
                <a:cxn ang="f48">
                  <a:pos x="f63" y="f66"/>
                </a:cxn>
                <a:cxn ang="f48">
                  <a:pos x="f63" y="f67"/>
                </a:cxn>
                <a:cxn ang="f48">
                  <a:pos x="f68" y="f67"/>
                </a:cxn>
                <a:cxn ang="f48">
                  <a:pos x="f68" y="f69"/>
                </a:cxn>
                <a:cxn ang="f48">
                  <a:pos x="f70" y="f69"/>
                </a:cxn>
                <a:cxn ang="f48">
                  <a:pos x="f70" y="f71"/>
                </a:cxn>
                <a:cxn ang="f48">
                  <a:pos x="f68" y="f71"/>
                </a:cxn>
                <a:cxn ang="f48">
                  <a:pos x="f68" y="f72"/>
                </a:cxn>
                <a:cxn ang="f48">
                  <a:pos x="f63" y="f72"/>
                </a:cxn>
                <a:cxn ang="f48">
                  <a:pos x="f63" y="f64"/>
                </a:cxn>
              </a:cxnLst>
              <a:rect l="f59" t="f62" r="f60" b="f61"/>
              <a:pathLst>
                <a:path w="68706" h="91567">
                  <a:moveTo>
                    <a:pt x="f8" y="f7"/>
                  </a:moveTo>
                  <a:lnTo>
                    <a:pt x="f5" y="f7"/>
                  </a:lnTo>
                  <a:lnTo>
                    <a:pt x="f5" y="f5"/>
                  </a:lnTo>
                  <a:lnTo>
                    <a:pt x="f8" y="f5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0" y="f13"/>
                  </a:lnTo>
                  <a:lnTo>
                    <a:pt x="f10" y="f14"/>
                  </a:lnTo>
                  <a:lnTo>
                    <a:pt x="f8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413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14C5C618-B7BF-99C6-4A44-5EFF1FD2E3F1}"/>
                </a:ext>
              </a:extLst>
            </p:cNvPr>
            <p:cNvSpPr/>
            <p:nvPr/>
          </p:nvSpPr>
          <p:spPr>
            <a:xfrm>
              <a:off x="349666" y="2954270"/>
              <a:ext cx="39657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9374"/>
                <a:gd name="f7" fmla="val 91567"/>
                <a:gd name="f8" fmla="val 62230"/>
                <a:gd name="f9" fmla="val 54356"/>
                <a:gd name="f10" fmla="val 17145"/>
                <a:gd name="f11" fmla="val 38608"/>
                <a:gd name="f12" fmla="val 79375"/>
                <a:gd name="f13" fmla="+- 0 0 -90"/>
                <a:gd name="f14" fmla="*/ f3 1 79374"/>
                <a:gd name="f15" fmla="*/ f4 1 91567"/>
                <a:gd name="f16" fmla="+- f7 0 f5"/>
                <a:gd name="f17" fmla="+- f6 0 f5"/>
                <a:gd name="f18" fmla="*/ f13 f0 1"/>
                <a:gd name="f19" fmla="*/ f17 1 79374"/>
                <a:gd name="f20" fmla="*/ f16 1 91567"/>
                <a:gd name="f21" fmla="*/ 62230 f17 1"/>
                <a:gd name="f22" fmla="*/ 91567 f16 1"/>
                <a:gd name="f23" fmla="*/ 54356 f16 1"/>
                <a:gd name="f24" fmla="*/ 17145 f17 1"/>
                <a:gd name="f25" fmla="*/ 0 f17 1"/>
                <a:gd name="f26" fmla="*/ 0 f16 1"/>
                <a:gd name="f27" fmla="*/ 38608 f16 1"/>
                <a:gd name="f28" fmla="*/ 79375 f17 1"/>
                <a:gd name="f29" fmla="*/ f18 1 f2"/>
                <a:gd name="f30" fmla="*/ f21 1 79374"/>
                <a:gd name="f31" fmla="*/ f22 1 91567"/>
                <a:gd name="f32" fmla="*/ f23 1 91567"/>
                <a:gd name="f33" fmla="*/ f24 1 79374"/>
                <a:gd name="f34" fmla="*/ f25 1 79374"/>
                <a:gd name="f35" fmla="*/ f26 1 91567"/>
                <a:gd name="f36" fmla="*/ f27 1 91567"/>
                <a:gd name="f37" fmla="*/ f28 1 79374"/>
                <a:gd name="f38" fmla="*/ f5 1 f19"/>
                <a:gd name="f39" fmla="*/ f6 1 f19"/>
                <a:gd name="f40" fmla="*/ f5 1 f20"/>
                <a:gd name="f41" fmla="*/ f7 1 f20"/>
                <a:gd name="f42" fmla="+- f29 0 f1"/>
                <a:gd name="f43" fmla="*/ f30 1 f19"/>
                <a:gd name="f44" fmla="*/ f31 1 f20"/>
                <a:gd name="f45" fmla="*/ f32 1 f20"/>
                <a:gd name="f46" fmla="*/ f33 1 f19"/>
                <a:gd name="f47" fmla="*/ f34 1 f19"/>
                <a:gd name="f48" fmla="*/ f35 1 f20"/>
                <a:gd name="f49" fmla="*/ f36 1 f20"/>
                <a:gd name="f50" fmla="*/ f37 1 f19"/>
                <a:gd name="f51" fmla="*/ f38 f14 1"/>
                <a:gd name="f52" fmla="*/ f39 f14 1"/>
                <a:gd name="f53" fmla="*/ f41 f15 1"/>
                <a:gd name="f54" fmla="*/ f40 f15 1"/>
                <a:gd name="f55" fmla="*/ f43 f14 1"/>
                <a:gd name="f56" fmla="*/ f44 f15 1"/>
                <a:gd name="f57" fmla="*/ f45 f15 1"/>
                <a:gd name="f58" fmla="*/ f46 f14 1"/>
                <a:gd name="f59" fmla="*/ f47 f14 1"/>
                <a:gd name="f60" fmla="*/ f48 f15 1"/>
                <a:gd name="f61" fmla="*/ f49 f15 1"/>
                <a:gd name="f62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2">
                  <a:pos x="f55" y="f56"/>
                </a:cxn>
                <a:cxn ang="f42">
                  <a:pos x="f55" y="f57"/>
                </a:cxn>
                <a:cxn ang="f42">
                  <a:pos x="f58" y="f57"/>
                </a:cxn>
                <a:cxn ang="f42">
                  <a:pos x="f58" y="f56"/>
                </a:cxn>
                <a:cxn ang="f42">
                  <a:pos x="f59" y="f56"/>
                </a:cxn>
                <a:cxn ang="f42">
                  <a:pos x="f59" y="f60"/>
                </a:cxn>
                <a:cxn ang="f42">
                  <a:pos x="f58" y="f60"/>
                </a:cxn>
                <a:cxn ang="f42">
                  <a:pos x="f58" y="f61"/>
                </a:cxn>
                <a:cxn ang="f42">
                  <a:pos x="f55" y="f61"/>
                </a:cxn>
                <a:cxn ang="f42">
                  <a:pos x="f55" y="f60"/>
                </a:cxn>
                <a:cxn ang="f42">
                  <a:pos x="f62" y="f60"/>
                </a:cxn>
                <a:cxn ang="f42">
                  <a:pos x="f62" y="f56"/>
                </a:cxn>
                <a:cxn ang="f42">
                  <a:pos x="f55" y="f56"/>
                </a:cxn>
              </a:cxnLst>
              <a:rect l="f51" t="f54" r="f52" b="f53"/>
              <a:pathLst>
                <a:path w="79374" h="91567">
                  <a:moveTo>
                    <a:pt x="f8" y="f7"/>
                  </a:moveTo>
                  <a:lnTo>
                    <a:pt x="f8" y="f9"/>
                  </a:lnTo>
                  <a:lnTo>
                    <a:pt x="f10" y="f9"/>
                  </a:lnTo>
                  <a:lnTo>
                    <a:pt x="f10" y="f7"/>
                  </a:lnTo>
                  <a:lnTo>
                    <a:pt x="f5" y="f7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11"/>
                  </a:lnTo>
                  <a:lnTo>
                    <a:pt x="f8" y="f11"/>
                  </a:lnTo>
                  <a:lnTo>
                    <a:pt x="f8" y="f5"/>
                  </a:lnTo>
                  <a:lnTo>
                    <a:pt x="f12" y="f5"/>
                  </a:lnTo>
                  <a:lnTo>
                    <a:pt x="f12" y="f7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FF413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9FC293B5-5BC1-26A5-9A9A-7ED1FACCAB8E}"/>
                </a:ext>
              </a:extLst>
            </p:cNvPr>
            <p:cNvSpPr/>
            <p:nvPr/>
          </p:nvSpPr>
          <p:spPr>
            <a:xfrm>
              <a:off x="306762" y="2954270"/>
              <a:ext cx="37563" cy="45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183"/>
                <a:gd name="f7" fmla="val 91567"/>
                <a:gd name="f8" fmla="val 29337"/>
                <a:gd name="f9" fmla="val 15748"/>
                <a:gd name="f10" fmla="val 75184"/>
                <a:gd name="f11" fmla="val 45847"/>
                <a:gd name="f12" fmla="val 28702"/>
                <a:gd name="f13" fmla="val 29464"/>
                <a:gd name="f14" fmla="+- 0 0 -90"/>
                <a:gd name="f15" fmla="*/ f3 1 75183"/>
                <a:gd name="f16" fmla="*/ f4 1 91567"/>
                <a:gd name="f17" fmla="+- f7 0 f5"/>
                <a:gd name="f18" fmla="+- f6 0 f5"/>
                <a:gd name="f19" fmla="*/ f14 f0 1"/>
                <a:gd name="f20" fmla="*/ f18 1 75183"/>
                <a:gd name="f21" fmla="*/ f17 1 91567"/>
                <a:gd name="f22" fmla="*/ 29337 f18 1"/>
                <a:gd name="f23" fmla="*/ 15748 f17 1"/>
                <a:gd name="f24" fmla="*/ 0 f18 1"/>
                <a:gd name="f25" fmla="*/ 0 f17 1"/>
                <a:gd name="f26" fmla="*/ 75184 f18 1"/>
                <a:gd name="f27" fmla="*/ 45847 f18 1"/>
                <a:gd name="f28" fmla="*/ 91567 f17 1"/>
                <a:gd name="f29" fmla="*/ 28702 f18 1"/>
                <a:gd name="f30" fmla="*/ 29464 f18 1"/>
                <a:gd name="f31" fmla="*/ f19 1 f2"/>
                <a:gd name="f32" fmla="*/ f22 1 75183"/>
                <a:gd name="f33" fmla="*/ f23 1 91567"/>
                <a:gd name="f34" fmla="*/ f24 1 75183"/>
                <a:gd name="f35" fmla="*/ f25 1 91567"/>
                <a:gd name="f36" fmla="*/ f26 1 75183"/>
                <a:gd name="f37" fmla="*/ f27 1 75183"/>
                <a:gd name="f38" fmla="*/ f28 1 91567"/>
                <a:gd name="f39" fmla="*/ f29 1 75183"/>
                <a:gd name="f40" fmla="*/ f30 1 75183"/>
                <a:gd name="f41" fmla="*/ f5 1 f20"/>
                <a:gd name="f42" fmla="*/ f6 1 f20"/>
                <a:gd name="f43" fmla="*/ f5 1 f21"/>
                <a:gd name="f44" fmla="*/ f7 1 f21"/>
                <a:gd name="f45" fmla="+- f31 0 f1"/>
                <a:gd name="f46" fmla="*/ f32 1 f20"/>
                <a:gd name="f47" fmla="*/ f33 1 f21"/>
                <a:gd name="f48" fmla="*/ f34 1 f20"/>
                <a:gd name="f49" fmla="*/ f35 1 f21"/>
                <a:gd name="f50" fmla="*/ f36 1 f20"/>
                <a:gd name="f51" fmla="*/ f37 1 f20"/>
                <a:gd name="f52" fmla="*/ f38 1 f21"/>
                <a:gd name="f53" fmla="*/ f39 1 f20"/>
                <a:gd name="f54" fmla="*/ f40 1 f20"/>
                <a:gd name="f55" fmla="*/ f41 f15 1"/>
                <a:gd name="f56" fmla="*/ f42 f15 1"/>
                <a:gd name="f57" fmla="*/ f44 f16 1"/>
                <a:gd name="f58" fmla="*/ f43 f16 1"/>
                <a:gd name="f59" fmla="*/ f46 f15 1"/>
                <a:gd name="f60" fmla="*/ f47 f16 1"/>
                <a:gd name="f61" fmla="*/ f48 f15 1"/>
                <a:gd name="f62" fmla="*/ f49 f16 1"/>
                <a:gd name="f63" fmla="*/ f50 f15 1"/>
                <a:gd name="f64" fmla="*/ f51 f15 1"/>
                <a:gd name="f65" fmla="*/ f52 f16 1"/>
                <a:gd name="f66" fmla="*/ f53 f15 1"/>
                <a:gd name="f67" fmla="*/ f54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9" y="f60"/>
                </a:cxn>
                <a:cxn ang="f45">
                  <a:pos x="f61" y="f60"/>
                </a:cxn>
                <a:cxn ang="f45">
                  <a:pos x="f61" y="f62"/>
                </a:cxn>
                <a:cxn ang="f45">
                  <a:pos x="f63" y="f62"/>
                </a:cxn>
                <a:cxn ang="f45">
                  <a:pos x="f63" y="f60"/>
                </a:cxn>
                <a:cxn ang="f45">
                  <a:pos x="f64" y="f60"/>
                </a:cxn>
                <a:cxn ang="f45">
                  <a:pos x="f64" y="f65"/>
                </a:cxn>
                <a:cxn ang="f45">
                  <a:pos x="f66" y="f65"/>
                </a:cxn>
                <a:cxn ang="f45">
                  <a:pos x="f66" y="f60"/>
                </a:cxn>
                <a:cxn ang="f45">
                  <a:pos x="f67" y="f60"/>
                </a:cxn>
              </a:cxnLst>
              <a:rect l="f55" t="f58" r="f56" b="f57"/>
              <a:pathLst>
                <a:path w="75183" h="91567">
                  <a:moveTo>
                    <a:pt x="f8" y="f9"/>
                  </a:moveTo>
                  <a:lnTo>
                    <a:pt x="f5" y="f9"/>
                  </a:lnTo>
                  <a:lnTo>
                    <a:pt x="f5" y="f5"/>
                  </a:lnTo>
                  <a:lnTo>
                    <a:pt x="f10" y="f5"/>
                  </a:lnTo>
                  <a:lnTo>
                    <a:pt x="f10" y="f9"/>
                  </a:lnTo>
                  <a:lnTo>
                    <a:pt x="f11" y="f9"/>
                  </a:lnTo>
                  <a:lnTo>
                    <a:pt x="f11" y="f7"/>
                  </a:lnTo>
                  <a:lnTo>
                    <a:pt x="f12" y="f7"/>
                  </a:lnTo>
                  <a:lnTo>
                    <a:pt x="f12" y="f9"/>
                  </a:lnTo>
                  <a:lnTo>
                    <a:pt x="f13" y="f9"/>
                  </a:lnTo>
                  <a:close/>
                </a:path>
              </a:pathLst>
            </a:custGeom>
            <a:solidFill>
              <a:srgbClr val="FF413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3E7FA659-6D29-EBA2-1D5E-AB2BFEDF2D4D}"/>
                </a:ext>
              </a:extLst>
            </p:cNvPr>
            <p:cNvSpPr/>
            <p:nvPr/>
          </p:nvSpPr>
          <p:spPr>
            <a:xfrm>
              <a:off x="139647" y="367789"/>
              <a:ext cx="457035" cy="1534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4631"/>
                <a:gd name="f7" fmla="val 306917"/>
                <a:gd name="f8" fmla="val 910392"/>
                <a:gd name="f9" fmla="val 280035"/>
                <a:gd name="f10" fmla="val 679888"/>
                <a:gd name="f11" fmla="val 220599"/>
                <a:gd name="f12" fmla="val 585527"/>
                <a:gd name="f13" fmla="val 75438"/>
                <a:gd name="f14" fmla="val 558095"/>
                <a:gd name="f15" fmla="val 30480"/>
                <a:gd name="f16" fmla="val 4191"/>
                <a:gd name="f17" fmla="val 3048"/>
                <a:gd name="f18" fmla="val 557714"/>
                <a:gd name="f19" fmla="val 1905"/>
                <a:gd name="f20" fmla="val 556952"/>
                <a:gd name="f21" fmla="val 1143"/>
                <a:gd name="f22" fmla="val 556190"/>
                <a:gd name="f23" fmla="val 381"/>
                <a:gd name="f24" fmla="val 555047"/>
                <a:gd name="f25" fmla="val 553904"/>
                <a:gd name="f26" fmla="val 530663"/>
                <a:gd name="f27" fmla="val 529520"/>
                <a:gd name="f28" fmla="val 528377"/>
                <a:gd name="f29" fmla="val 527615"/>
                <a:gd name="f30" fmla="val 526853"/>
                <a:gd name="f31" fmla="val 526472"/>
                <a:gd name="f32" fmla="val 249555"/>
                <a:gd name="f33" fmla="val 513518"/>
                <a:gd name="f34" fmla="val 471227"/>
                <a:gd name="f35" fmla="val 249174"/>
                <a:gd name="f36" fmla="val 457892"/>
                <a:gd name="f37" fmla="val 456749"/>
                <a:gd name="f38" fmla="val 443414"/>
                <a:gd name="f39" fmla="val 401123"/>
                <a:gd name="f40" fmla="val 388169"/>
                <a:gd name="f41" fmla="val 387788"/>
                <a:gd name="f42" fmla="val 387026"/>
                <a:gd name="f43" fmla="val 386264"/>
                <a:gd name="f44" fmla="val 385121"/>
                <a:gd name="f45" fmla="val 383978"/>
                <a:gd name="f46" fmla="val 360737"/>
                <a:gd name="f47" fmla="val 359594"/>
                <a:gd name="f48" fmla="val 358451"/>
                <a:gd name="f49" fmla="val 357689"/>
                <a:gd name="f50" fmla="val 356927"/>
                <a:gd name="f51" fmla="val 356546"/>
                <a:gd name="f52" fmla="val 329114"/>
                <a:gd name="f53" fmla="val 234626"/>
                <a:gd name="f54" fmla="val 3867"/>
                <a:gd name="f55" fmla="+- 0 0 324"/>
                <a:gd name="f56" fmla="val 281178"/>
                <a:gd name="f57" fmla="+- 0 0 705"/>
                <a:gd name="f58" fmla="val 286893"/>
                <a:gd name="f59" fmla="val 819"/>
                <a:gd name="f60" fmla="val 295275"/>
                <a:gd name="f61" fmla="val 2343"/>
                <a:gd name="f62" fmla="val 304419"/>
                <a:gd name="f63" fmla="val 5010"/>
                <a:gd name="f64" fmla="val 307848"/>
                <a:gd name="f65" fmla="val 11868"/>
                <a:gd name="f66" fmla="val 306705"/>
                <a:gd name="f67" fmla="val 84639"/>
                <a:gd name="f68" fmla="val 296418"/>
                <a:gd name="f69" fmla="val 149409"/>
                <a:gd name="f70" fmla="val 288417"/>
                <a:gd name="f71" fmla="val 222180"/>
                <a:gd name="f72" fmla="val 283083"/>
                <a:gd name="f73" fmla="val 283464"/>
                <a:gd name="f74" fmla="val 222561"/>
                <a:gd name="f75" fmla="val 222942"/>
                <a:gd name="f76" fmla="val 223323"/>
                <a:gd name="f77" fmla="val 223704"/>
                <a:gd name="f78" fmla="val 261804"/>
                <a:gd name="f79" fmla="val 280416"/>
                <a:gd name="f80" fmla="val 309810"/>
                <a:gd name="f81" fmla="val 278511"/>
                <a:gd name="f82" fmla="val 356673"/>
                <a:gd name="f83" fmla="val 277368"/>
                <a:gd name="f84" fmla="val 302514"/>
                <a:gd name="f85" fmla="val 303657"/>
                <a:gd name="f86" fmla="val 357054"/>
                <a:gd name="f87" fmla="val 304800"/>
                <a:gd name="f88" fmla="val 357816"/>
                <a:gd name="f89" fmla="val 305562"/>
                <a:gd name="f90" fmla="val 358578"/>
                <a:gd name="f91" fmla="val 306324"/>
                <a:gd name="f92" fmla="val 359721"/>
                <a:gd name="f93" fmla="val 360864"/>
                <a:gd name="f94" fmla="val 384105"/>
                <a:gd name="f95" fmla="val 385248"/>
                <a:gd name="f96" fmla="val 386391"/>
                <a:gd name="f97" fmla="val 387153"/>
                <a:gd name="f98" fmla="val 387915"/>
                <a:gd name="f99" fmla="val 388296"/>
                <a:gd name="f100" fmla="val 276606"/>
                <a:gd name="f101" fmla="val 413061"/>
                <a:gd name="f102" fmla="val 276225"/>
                <a:gd name="f103" fmla="val 436683"/>
                <a:gd name="f104" fmla="val 275844"/>
                <a:gd name="f105" fmla="val 457257"/>
                <a:gd name="f106" fmla="val 477831"/>
                <a:gd name="f107" fmla="val 501453"/>
                <a:gd name="f108" fmla="val 526218"/>
                <a:gd name="f109" fmla="val 526599"/>
                <a:gd name="f110" fmla="val 527361"/>
                <a:gd name="f111" fmla="val 528123"/>
                <a:gd name="f112" fmla="val 529266"/>
                <a:gd name="f113" fmla="val 530409"/>
                <a:gd name="f114" fmla="val 553650"/>
                <a:gd name="f115" fmla="val 554793"/>
                <a:gd name="f116" fmla="val 555936"/>
                <a:gd name="f117" fmla="val 556698"/>
                <a:gd name="f118" fmla="val 557460"/>
                <a:gd name="f119" fmla="val 557841"/>
                <a:gd name="f120" fmla="val 604704"/>
                <a:gd name="f121" fmla="val 652710"/>
                <a:gd name="f122" fmla="val 690810"/>
                <a:gd name="f123" fmla="val 691191"/>
                <a:gd name="f124" fmla="val 691572"/>
                <a:gd name="f125" fmla="val 691953"/>
                <a:gd name="f126" fmla="val 692333"/>
                <a:gd name="f127" fmla="val 765485"/>
                <a:gd name="f128" fmla="val 288036"/>
                <a:gd name="f129" fmla="val 830255"/>
                <a:gd name="f130" fmla="val 296037"/>
                <a:gd name="f131" fmla="val 903026"/>
                <a:gd name="f132" fmla="val 909503"/>
                <a:gd name="f133" fmla="val 307467"/>
                <a:gd name="f134" fmla="val 912551"/>
                <a:gd name="f135" fmla="val 914075"/>
                <a:gd name="f136" fmla="val 915218"/>
                <a:gd name="f137" fmla="val 287274"/>
                <a:gd name="f138" fmla="val 914837"/>
                <a:gd name="f139" fmla="val 910646"/>
                <a:gd name="f140" fmla="val 250317"/>
                <a:gd name="f141" fmla="val 332162"/>
                <a:gd name="f142" fmla="val 251079"/>
                <a:gd name="f143" fmla="val 307778"/>
                <a:gd name="f144" fmla="val 251841"/>
                <a:gd name="f145" fmla="val 283394"/>
                <a:gd name="f146" fmla="val 252984"/>
                <a:gd name="f147" fmla="val 309683"/>
                <a:gd name="f148" fmla="val 236982"/>
                <a:gd name="f149" fmla="val 333305"/>
                <a:gd name="f150" fmla="val 218313"/>
                <a:gd name="f151" fmla="val 193167"/>
                <a:gd name="f152" fmla="val 150114"/>
                <a:gd name="f153" fmla="val 313874"/>
                <a:gd name="f154" fmla="val 204216"/>
                <a:gd name="f155" fmla="val 273107"/>
                <a:gd name="f156" fmla="val 230886"/>
                <a:gd name="f157" fmla="val 215195"/>
                <a:gd name="f158" fmla="val 256794"/>
                <a:gd name="f159" fmla="val 184334"/>
                <a:gd name="f160" fmla="val 259080"/>
                <a:gd name="f161" fmla="val 153092"/>
                <a:gd name="f162" fmla="val 261747"/>
                <a:gd name="f163" fmla="val 121850"/>
                <a:gd name="f164" fmla="val 265176"/>
                <a:gd name="f165" fmla="val 247961"/>
                <a:gd name="f166" fmla="val 208026"/>
                <a:gd name="f167" fmla="val 319970"/>
                <a:gd name="f168" fmla="val 129921"/>
                <a:gd name="f169" fmla="val 80010"/>
                <a:gd name="f170" fmla="val 581336"/>
                <a:gd name="f171" fmla="val 604577"/>
                <a:gd name="f172" fmla="val 631247"/>
                <a:gd name="f173" fmla="val 606863"/>
                <a:gd name="f174" fmla="val 582479"/>
                <a:gd name="f175" fmla="val 699446"/>
                <a:gd name="f176" fmla="val 257175"/>
                <a:gd name="f177" fmla="val 641915"/>
                <a:gd name="f178" fmla="val 231267"/>
                <a:gd name="f179" fmla="val 600767"/>
                <a:gd name="f180" fmla="val 204597"/>
                <a:gd name="f181" fmla="val 150495"/>
                <a:gd name="f182" fmla="val 595052"/>
                <a:gd name="f183" fmla="val 666680"/>
                <a:gd name="f184" fmla="val 792790"/>
                <a:gd name="f185" fmla="val 761549"/>
                <a:gd name="f186" fmla="val 262128"/>
                <a:gd name="f187" fmla="val 730307"/>
                <a:gd name="f188" fmla="+- 0 0 -90"/>
                <a:gd name="f189" fmla="*/ f3 1 914631"/>
                <a:gd name="f190" fmla="*/ f4 1 306917"/>
                <a:gd name="f191" fmla="+- f7 0 f5"/>
                <a:gd name="f192" fmla="+- f6 0 f5"/>
                <a:gd name="f193" fmla="*/ f188 f0 1"/>
                <a:gd name="f194" fmla="*/ f192 1 914631"/>
                <a:gd name="f195" fmla="*/ f191 1 306917"/>
                <a:gd name="f196" fmla="*/ 910392 f192 1"/>
                <a:gd name="f197" fmla="*/ 280035 f191 1"/>
                <a:gd name="f198" fmla="*/ 558095 f192 1"/>
                <a:gd name="f199" fmla="*/ 30480 f191 1"/>
                <a:gd name="f200" fmla="*/ 4191 f191 1"/>
                <a:gd name="f201" fmla="*/ 556952 f192 1"/>
                <a:gd name="f202" fmla="*/ 1143 f191 1"/>
                <a:gd name="f203" fmla="*/ 553904 f192 1"/>
                <a:gd name="f204" fmla="*/ 0 f191 1"/>
                <a:gd name="f205" fmla="*/ 530663 f192 1"/>
                <a:gd name="f206" fmla="*/ 527615 f192 1"/>
                <a:gd name="f207" fmla="*/ 526472 f192 1"/>
                <a:gd name="f208" fmla="*/ 249555 f191 1"/>
                <a:gd name="f209" fmla="*/ 457892 f192 1"/>
                <a:gd name="f210" fmla="*/ 249174 f191 1"/>
                <a:gd name="f211" fmla="*/ 456749 f192 1"/>
                <a:gd name="f212" fmla="*/ 388169 f192 1"/>
                <a:gd name="f213" fmla="*/ 387026 f192 1"/>
                <a:gd name="f214" fmla="*/ 383978 f192 1"/>
                <a:gd name="f215" fmla="*/ 360737 f192 1"/>
                <a:gd name="f216" fmla="*/ 357689 f192 1"/>
                <a:gd name="f217" fmla="*/ 356546 f192 1"/>
                <a:gd name="f218" fmla="*/ 3867 f192 1"/>
                <a:gd name="f219" fmla="*/ 819 f192 1"/>
                <a:gd name="f220" fmla="*/ 295275 f191 1"/>
                <a:gd name="f221" fmla="*/ 11868 f192 1"/>
                <a:gd name="f222" fmla="*/ 306705 f191 1"/>
                <a:gd name="f223" fmla="*/ 222180 f192 1"/>
                <a:gd name="f224" fmla="*/ 283083 f191 1"/>
                <a:gd name="f225" fmla="*/ 222561 f192 1"/>
                <a:gd name="f226" fmla="*/ 283464 f191 1"/>
                <a:gd name="f227" fmla="*/ 223704 f192 1"/>
                <a:gd name="f228" fmla="*/ 356673 f192 1"/>
                <a:gd name="f229" fmla="*/ 277368 f191 1"/>
                <a:gd name="f230" fmla="*/ 302514 f191 1"/>
                <a:gd name="f231" fmla="*/ 357816 f192 1"/>
                <a:gd name="f232" fmla="*/ 305562 f191 1"/>
                <a:gd name="f233" fmla="*/ 360864 f192 1"/>
                <a:gd name="f234" fmla="*/ 384105 f192 1"/>
                <a:gd name="f235" fmla="*/ 387153 f192 1"/>
                <a:gd name="f236" fmla="*/ 388296 f192 1"/>
                <a:gd name="f237" fmla="*/ 276606 f191 1"/>
                <a:gd name="f238" fmla="*/ 457257 f192 1"/>
                <a:gd name="f239" fmla="*/ 275844 f191 1"/>
                <a:gd name="f240" fmla="*/ 526218 f192 1"/>
                <a:gd name="f241" fmla="*/ 527361 f192 1"/>
                <a:gd name="f242" fmla="*/ 530409 f192 1"/>
                <a:gd name="f243" fmla="*/ 553650 f192 1"/>
                <a:gd name="f244" fmla="*/ 556698 f192 1"/>
                <a:gd name="f245" fmla="*/ 557841 f192 1"/>
                <a:gd name="f246" fmla="*/ 690810 f192 1"/>
                <a:gd name="f247" fmla="*/ 691953 f192 1"/>
                <a:gd name="f248" fmla="*/ 692333 f192 1"/>
                <a:gd name="f249" fmla="*/ 903026 f192 1"/>
                <a:gd name="f250" fmla="*/ 914075 f192 1"/>
                <a:gd name="f251" fmla="*/ 910646 f192 1"/>
                <a:gd name="f252" fmla="*/ 250317 f191 1"/>
                <a:gd name="f253" fmla="*/ 283394 f192 1"/>
                <a:gd name="f254" fmla="*/ 252984 f191 1"/>
                <a:gd name="f255" fmla="*/ 193167 f191 1"/>
                <a:gd name="f256" fmla="*/ 150114 f191 1"/>
                <a:gd name="f257" fmla="*/ 215195 f192 1"/>
                <a:gd name="f258" fmla="*/ 256794 f191 1"/>
                <a:gd name="f259" fmla="*/ 121850 f192 1"/>
                <a:gd name="f260" fmla="*/ 265176 f191 1"/>
                <a:gd name="f261" fmla="*/ 80010 f191 1"/>
                <a:gd name="f262" fmla="*/ 631247 f192 1"/>
                <a:gd name="f263" fmla="*/ 699446 f192 1"/>
                <a:gd name="f264" fmla="*/ 257175 f191 1"/>
                <a:gd name="f265" fmla="*/ 150495 f191 1"/>
                <a:gd name="f266" fmla="*/ 792790 f192 1"/>
                <a:gd name="f267" fmla="*/ f193 1 f2"/>
                <a:gd name="f268" fmla="*/ f196 1 914631"/>
                <a:gd name="f269" fmla="*/ f197 1 306917"/>
                <a:gd name="f270" fmla="*/ f198 1 914631"/>
                <a:gd name="f271" fmla="*/ f199 1 306917"/>
                <a:gd name="f272" fmla="*/ f200 1 306917"/>
                <a:gd name="f273" fmla="*/ f201 1 914631"/>
                <a:gd name="f274" fmla="*/ f202 1 306917"/>
                <a:gd name="f275" fmla="*/ f203 1 914631"/>
                <a:gd name="f276" fmla="*/ f204 1 306917"/>
                <a:gd name="f277" fmla="*/ f205 1 914631"/>
                <a:gd name="f278" fmla="*/ f206 1 914631"/>
                <a:gd name="f279" fmla="*/ f207 1 914631"/>
                <a:gd name="f280" fmla="*/ f208 1 306917"/>
                <a:gd name="f281" fmla="*/ f209 1 914631"/>
                <a:gd name="f282" fmla="*/ f210 1 306917"/>
                <a:gd name="f283" fmla="*/ f211 1 914631"/>
                <a:gd name="f284" fmla="*/ f212 1 914631"/>
                <a:gd name="f285" fmla="*/ f213 1 914631"/>
                <a:gd name="f286" fmla="*/ f214 1 914631"/>
                <a:gd name="f287" fmla="*/ f215 1 914631"/>
                <a:gd name="f288" fmla="*/ f216 1 914631"/>
                <a:gd name="f289" fmla="*/ f217 1 914631"/>
                <a:gd name="f290" fmla="*/ f218 1 914631"/>
                <a:gd name="f291" fmla="*/ f219 1 914631"/>
                <a:gd name="f292" fmla="*/ f220 1 306917"/>
                <a:gd name="f293" fmla="*/ f221 1 914631"/>
                <a:gd name="f294" fmla="*/ f222 1 306917"/>
                <a:gd name="f295" fmla="*/ f223 1 914631"/>
                <a:gd name="f296" fmla="*/ f224 1 306917"/>
                <a:gd name="f297" fmla="*/ f225 1 914631"/>
                <a:gd name="f298" fmla="*/ f226 1 306917"/>
                <a:gd name="f299" fmla="*/ f227 1 914631"/>
                <a:gd name="f300" fmla="*/ f228 1 914631"/>
                <a:gd name="f301" fmla="*/ f229 1 306917"/>
                <a:gd name="f302" fmla="*/ f230 1 306917"/>
                <a:gd name="f303" fmla="*/ f231 1 914631"/>
                <a:gd name="f304" fmla="*/ f232 1 306917"/>
                <a:gd name="f305" fmla="*/ f233 1 914631"/>
                <a:gd name="f306" fmla="*/ f234 1 914631"/>
                <a:gd name="f307" fmla="*/ f235 1 914631"/>
                <a:gd name="f308" fmla="*/ f236 1 914631"/>
                <a:gd name="f309" fmla="*/ f237 1 306917"/>
                <a:gd name="f310" fmla="*/ f238 1 914631"/>
                <a:gd name="f311" fmla="*/ f239 1 306917"/>
                <a:gd name="f312" fmla="*/ f240 1 914631"/>
                <a:gd name="f313" fmla="*/ f241 1 914631"/>
                <a:gd name="f314" fmla="*/ f242 1 914631"/>
                <a:gd name="f315" fmla="*/ f243 1 914631"/>
                <a:gd name="f316" fmla="*/ f244 1 914631"/>
                <a:gd name="f317" fmla="*/ f245 1 914631"/>
                <a:gd name="f318" fmla="*/ f246 1 914631"/>
                <a:gd name="f319" fmla="*/ f247 1 914631"/>
                <a:gd name="f320" fmla="*/ f248 1 914631"/>
                <a:gd name="f321" fmla="*/ f249 1 914631"/>
                <a:gd name="f322" fmla="*/ f250 1 914631"/>
                <a:gd name="f323" fmla="*/ f251 1 914631"/>
                <a:gd name="f324" fmla="*/ f252 1 306917"/>
                <a:gd name="f325" fmla="*/ f253 1 914631"/>
                <a:gd name="f326" fmla="*/ f254 1 306917"/>
                <a:gd name="f327" fmla="*/ f255 1 306917"/>
                <a:gd name="f328" fmla="*/ f256 1 306917"/>
                <a:gd name="f329" fmla="*/ f257 1 914631"/>
                <a:gd name="f330" fmla="*/ f258 1 306917"/>
                <a:gd name="f331" fmla="*/ f259 1 914631"/>
                <a:gd name="f332" fmla="*/ f260 1 306917"/>
                <a:gd name="f333" fmla="*/ f261 1 306917"/>
                <a:gd name="f334" fmla="*/ f262 1 914631"/>
                <a:gd name="f335" fmla="*/ f263 1 914631"/>
                <a:gd name="f336" fmla="*/ f264 1 306917"/>
                <a:gd name="f337" fmla="*/ f265 1 306917"/>
                <a:gd name="f338" fmla="*/ f266 1 914631"/>
                <a:gd name="f339" fmla="*/ f5 1 f194"/>
                <a:gd name="f340" fmla="*/ f6 1 f194"/>
                <a:gd name="f341" fmla="*/ f5 1 f195"/>
                <a:gd name="f342" fmla="*/ f7 1 f195"/>
                <a:gd name="f343" fmla="+- f267 0 f1"/>
                <a:gd name="f344" fmla="*/ f268 1 f194"/>
                <a:gd name="f345" fmla="*/ f269 1 f195"/>
                <a:gd name="f346" fmla="*/ f270 1 f194"/>
                <a:gd name="f347" fmla="*/ f271 1 f195"/>
                <a:gd name="f348" fmla="*/ f272 1 f195"/>
                <a:gd name="f349" fmla="*/ f273 1 f194"/>
                <a:gd name="f350" fmla="*/ f274 1 f195"/>
                <a:gd name="f351" fmla="*/ f275 1 f194"/>
                <a:gd name="f352" fmla="*/ f276 1 f195"/>
                <a:gd name="f353" fmla="*/ f277 1 f194"/>
                <a:gd name="f354" fmla="*/ f278 1 f194"/>
                <a:gd name="f355" fmla="*/ f279 1 f194"/>
                <a:gd name="f356" fmla="*/ f280 1 f195"/>
                <a:gd name="f357" fmla="*/ f281 1 f194"/>
                <a:gd name="f358" fmla="*/ f282 1 f195"/>
                <a:gd name="f359" fmla="*/ f283 1 f194"/>
                <a:gd name="f360" fmla="*/ f284 1 f194"/>
                <a:gd name="f361" fmla="*/ f285 1 f194"/>
                <a:gd name="f362" fmla="*/ f286 1 f194"/>
                <a:gd name="f363" fmla="*/ f287 1 f194"/>
                <a:gd name="f364" fmla="*/ f288 1 f194"/>
                <a:gd name="f365" fmla="*/ f289 1 f194"/>
                <a:gd name="f366" fmla="*/ f290 1 f194"/>
                <a:gd name="f367" fmla="*/ f291 1 f194"/>
                <a:gd name="f368" fmla="*/ f292 1 f195"/>
                <a:gd name="f369" fmla="*/ f293 1 f194"/>
                <a:gd name="f370" fmla="*/ f294 1 f195"/>
                <a:gd name="f371" fmla="*/ f295 1 f194"/>
                <a:gd name="f372" fmla="*/ f296 1 f195"/>
                <a:gd name="f373" fmla="*/ f297 1 f194"/>
                <a:gd name="f374" fmla="*/ f298 1 f195"/>
                <a:gd name="f375" fmla="*/ f299 1 f194"/>
                <a:gd name="f376" fmla="*/ f300 1 f194"/>
                <a:gd name="f377" fmla="*/ f301 1 f195"/>
                <a:gd name="f378" fmla="*/ f302 1 f195"/>
                <a:gd name="f379" fmla="*/ f303 1 f194"/>
                <a:gd name="f380" fmla="*/ f304 1 f195"/>
                <a:gd name="f381" fmla="*/ f305 1 f194"/>
                <a:gd name="f382" fmla="*/ f306 1 f194"/>
                <a:gd name="f383" fmla="*/ f307 1 f194"/>
                <a:gd name="f384" fmla="*/ f308 1 f194"/>
                <a:gd name="f385" fmla="*/ f309 1 f195"/>
                <a:gd name="f386" fmla="*/ f310 1 f194"/>
                <a:gd name="f387" fmla="*/ f311 1 f195"/>
                <a:gd name="f388" fmla="*/ f312 1 f194"/>
                <a:gd name="f389" fmla="*/ f313 1 f194"/>
                <a:gd name="f390" fmla="*/ f314 1 f194"/>
                <a:gd name="f391" fmla="*/ f315 1 f194"/>
                <a:gd name="f392" fmla="*/ f316 1 f194"/>
                <a:gd name="f393" fmla="*/ f317 1 f194"/>
                <a:gd name="f394" fmla="*/ f318 1 f194"/>
                <a:gd name="f395" fmla="*/ f319 1 f194"/>
                <a:gd name="f396" fmla="*/ f320 1 f194"/>
                <a:gd name="f397" fmla="*/ f321 1 f194"/>
                <a:gd name="f398" fmla="*/ f322 1 f194"/>
                <a:gd name="f399" fmla="*/ f323 1 f194"/>
                <a:gd name="f400" fmla="*/ f324 1 f195"/>
                <a:gd name="f401" fmla="*/ f325 1 f194"/>
                <a:gd name="f402" fmla="*/ f326 1 f195"/>
                <a:gd name="f403" fmla="*/ f327 1 f195"/>
                <a:gd name="f404" fmla="*/ f328 1 f195"/>
                <a:gd name="f405" fmla="*/ f329 1 f194"/>
                <a:gd name="f406" fmla="*/ f330 1 f195"/>
                <a:gd name="f407" fmla="*/ f331 1 f194"/>
                <a:gd name="f408" fmla="*/ f332 1 f195"/>
                <a:gd name="f409" fmla="*/ f333 1 f195"/>
                <a:gd name="f410" fmla="*/ f334 1 f194"/>
                <a:gd name="f411" fmla="*/ f335 1 f194"/>
                <a:gd name="f412" fmla="*/ f336 1 f195"/>
                <a:gd name="f413" fmla="*/ f337 1 f195"/>
                <a:gd name="f414" fmla="*/ f338 1 f194"/>
                <a:gd name="f415" fmla="*/ f339 f189 1"/>
                <a:gd name="f416" fmla="*/ f340 f189 1"/>
                <a:gd name="f417" fmla="*/ f342 f190 1"/>
                <a:gd name="f418" fmla="*/ f341 f190 1"/>
                <a:gd name="f419" fmla="*/ f344 f189 1"/>
                <a:gd name="f420" fmla="*/ f345 f190 1"/>
                <a:gd name="f421" fmla="*/ f346 f189 1"/>
                <a:gd name="f422" fmla="*/ f347 f190 1"/>
                <a:gd name="f423" fmla="*/ f348 f190 1"/>
                <a:gd name="f424" fmla="*/ f349 f189 1"/>
                <a:gd name="f425" fmla="*/ f350 f190 1"/>
                <a:gd name="f426" fmla="*/ f351 f189 1"/>
                <a:gd name="f427" fmla="*/ f352 f190 1"/>
                <a:gd name="f428" fmla="*/ f353 f189 1"/>
                <a:gd name="f429" fmla="*/ f354 f189 1"/>
                <a:gd name="f430" fmla="*/ f355 f189 1"/>
                <a:gd name="f431" fmla="*/ f356 f190 1"/>
                <a:gd name="f432" fmla="*/ f357 f189 1"/>
                <a:gd name="f433" fmla="*/ f358 f190 1"/>
                <a:gd name="f434" fmla="*/ f359 f189 1"/>
                <a:gd name="f435" fmla="*/ f360 f189 1"/>
                <a:gd name="f436" fmla="*/ f361 f189 1"/>
                <a:gd name="f437" fmla="*/ f362 f189 1"/>
                <a:gd name="f438" fmla="*/ f363 f189 1"/>
                <a:gd name="f439" fmla="*/ f364 f189 1"/>
                <a:gd name="f440" fmla="*/ f365 f189 1"/>
                <a:gd name="f441" fmla="*/ f366 f189 1"/>
                <a:gd name="f442" fmla="*/ f367 f189 1"/>
                <a:gd name="f443" fmla="*/ f368 f190 1"/>
                <a:gd name="f444" fmla="*/ f369 f189 1"/>
                <a:gd name="f445" fmla="*/ f370 f190 1"/>
                <a:gd name="f446" fmla="*/ f371 f189 1"/>
                <a:gd name="f447" fmla="*/ f372 f190 1"/>
                <a:gd name="f448" fmla="*/ f373 f189 1"/>
                <a:gd name="f449" fmla="*/ f374 f190 1"/>
                <a:gd name="f450" fmla="*/ f375 f189 1"/>
                <a:gd name="f451" fmla="*/ f376 f189 1"/>
                <a:gd name="f452" fmla="*/ f377 f190 1"/>
                <a:gd name="f453" fmla="*/ f378 f190 1"/>
                <a:gd name="f454" fmla="*/ f379 f189 1"/>
                <a:gd name="f455" fmla="*/ f380 f190 1"/>
                <a:gd name="f456" fmla="*/ f381 f189 1"/>
                <a:gd name="f457" fmla="*/ f382 f189 1"/>
                <a:gd name="f458" fmla="*/ f383 f189 1"/>
                <a:gd name="f459" fmla="*/ f384 f189 1"/>
                <a:gd name="f460" fmla="*/ f385 f190 1"/>
                <a:gd name="f461" fmla="*/ f386 f189 1"/>
                <a:gd name="f462" fmla="*/ f387 f190 1"/>
                <a:gd name="f463" fmla="*/ f388 f189 1"/>
                <a:gd name="f464" fmla="*/ f389 f189 1"/>
                <a:gd name="f465" fmla="*/ f390 f189 1"/>
                <a:gd name="f466" fmla="*/ f391 f189 1"/>
                <a:gd name="f467" fmla="*/ f392 f189 1"/>
                <a:gd name="f468" fmla="*/ f393 f189 1"/>
                <a:gd name="f469" fmla="*/ f394 f189 1"/>
                <a:gd name="f470" fmla="*/ f395 f189 1"/>
                <a:gd name="f471" fmla="*/ f396 f189 1"/>
                <a:gd name="f472" fmla="*/ f397 f189 1"/>
                <a:gd name="f473" fmla="*/ f398 f189 1"/>
                <a:gd name="f474" fmla="*/ f399 f189 1"/>
                <a:gd name="f475" fmla="*/ f400 f190 1"/>
                <a:gd name="f476" fmla="*/ f401 f189 1"/>
                <a:gd name="f477" fmla="*/ f402 f190 1"/>
                <a:gd name="f478" fmla="*/ f403 f190 1"/>
                <a:gd name="f479" fmla="*/ f404 f190 1"/>
                <a:gd name="f480" fmla="*/ f405 f189 1"/>
                <a:gd name="f481" fmla="*/ f406 f190 1"/>
                <a:gd name="f482" fmla="*/ f407 f189 1"/>
                <a:gd name="f483" fmla="*/ f408 f190 1"/>
                <a:gd name="f484" fmla="*/ f409 f190 1"/>
                <a:gd name="f485" fmla="*/ f410 f189 1"/>
                <a:gd name="f486" fmla="*/ f411 f189 1"/>
                <a:gd name="f487" fmla="*/ f412 f190 1"/>
                <a:gd name="f488" fmla="*/ f413 f190 1"/>
                <a:gd name="f489" fmla="*/ f414 f1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3">
                  <a:pos x="f419" y="f420"/>
                </a:cxn>
                <a:cxn ang="f343">
                  <a:pos x="f421" y="f422"/>
                </a:cxn>
                <a:cxn ang="f343">
                  <a:pos x="f421" y="f423"/>
                </a:cxn>
                <a:cxn ang="f343">
                  <a:pos x="f424" y="f425"/>
                </a:cxn>
                <a:cxn ang="f343">
                  <a:pos x="f426" y="f427"/>
                </a:cxn>
                <a:cxn ang="f343">
                  <a:pos x="f428" y="f427"/>
                </a:cxn>
                <a:cxn ang="f343">
                  <a:pos x="f429" y="f425"/>
                </a:cxn>
                <a:cxn ang="f343">
                  <a:pos x="f430" y="f423"/>
                </a:cxn>
                <a:cxn ang="f343">
                  <a:pos x="f430" y="f431"/>
                </a:cxn>
                <a:cxn ang="f343">
                  <a:pos x="f432" y="f433"/>
                </a:cxn>
                <a:cxn ang="f343">
                  <a:pos x="f434" y="f433"/>
                </a:cxn>
                <a:cxn ang="f343">
                  <a:pos x="f435" y="f431"/>
                </a:cxn>
                <a:cxn ang="f343">
                  <a:pos x="f435" y="f423"/>
                </a:cxn>
                <a:cxn ang="f343">
                  <a:pos x="f436" y="f425"/>
                </a:cxn>
                <a:cxn ang="f343">
                  <a:pos x="f437" y="f427"/>
                </a:cxn>
                <a:cxn ang="f343">
                  <a:pos x="f438" y="f427"/>
                </a:cxn>
                <a:cxn ang="f343">
                  <a:pos x="f439" y="f425"/>
                </a:cxn>
                <a:cxn ang="f343">
                  <a:pos x="f440" y="f423"/>
                </a:cxn>
                <a:cxn ang="f343">
                  <a:pos x="f440" y="f422"/>
                </a:cxn>
                <a:cxn ang="f343">
                  <a:pos x="f441" y="f420"/>
                </a:cxn>
                <a:cxn ang="f343">
                  <a:pos x="f442" y="f443"/>
                </a:cxn>
                <a:cxn ang="f343">
                  <a:pos x="f444" y="f445"/>
                </a:cxn>
                <a:cxn ang="f343">
                  <a:pos x="f446" y="f447"/>
                </a:cxn>
                <a:cxn ang="f343">
                  <a:pos x="f448" y="f449"/>
                </a:cxn>
                <a:cxn ang="f343">
                  <a:pos x="f450" y="f447"/>
                </a:cxn>
                <a:cxn ang="f343">
                  <a:pos x="f451" y="f452"/>
                </a:cxn>
                <a:cxn ang="f343">
                  <a:pos x="f451" y="f453"/>
                </a:cxn>
                <a:cxn ang="f343">
                  <a:pos x="f454" y="f455"/>
                </a:cxn>
                <a:cxn ang="f343">
                  <a:pos x="f456" y="f445"/>
                </a:cxn>
                <a:cxn ang="f343">
                  <a:pos x="f457" y="f445"/>
                </a:cxn>
                <a:cxn ang="f343">
                  <a:pos x="f458" y="f455"/>
                </a:cxn>
                <a:cxn ang="f343">
                  <a:pos x="f459" y="f453"/>
                </a:cxn>
                <a:cxn ang="f343">
                  <a:pos x="f459" y="f460"/>
                </a:cxn>
                <a:cxn ang="f343">
                  <a:pos x="f461" y="f462"/>
                </a:cxn>
                <a:cxn ang="f343">
                  <a:pos x="f463" y="f460"/>
                </a:cxn>
                <a:cxn ang="f343">
                  <a:pos x="f463" y="f453"/>
                </a:cxn>
                <a:cxn ang="f343">
                  <a:pos x="f464" y="f455"/>
                </a:cxn>
                <a:cxn ang="f343">
                  <a:pos x="f465" y="f445"/>
                </a:cxn>
                <a:cxn ang="f343">
                  <a:pos x="f466" y="f445"/>
                </a:cxn>
                <a:cxn ang="f343">
                  <a:pos x="f467" y="f455"/>
                </a:cxn>
                <a:cxn ang="f343">
                  <a:pos x="f468" y="f453"/>
                </a:cxn>
                <a:cxn ang="f343">
                  <a:pos x="f468" y="f452"/>
                </a:cxn>
                <a:cxn ang="f343">
                  <a:pos x="f469" y="f447"/>
                </a:cxn>
                <a:cxn ang="f343">
                  <a:pos x="f470" y="f449"/>
                </a:cxn>
                <a:cxn ang="f343">
                  <a:pos x="f471" y="f447"/>
                </a:cxn>
                <a:cxn ang="f343">
                  <a:pos x="f472" y="f445"/>
                </a:cxn>
                <a:cxn ang="f343">
                  <a:pos x="f473" y="f443"/>
                </a:cxn>
                <a:cxn ang="f343">
                  <a:pos x="f474" y="f420"/>
                </a:cxn>
                <a:cxn ang="f343">
                  <a:pos x="f474" y="f420"/>
                </a:cxn>
                <a:cxn ang="f343">
                  <a:pos x="f440" y="f475"/>
                </a:cxn>
                <a:cxn ang="f343">
                  <a:pos x="f476" y="f477"/>
                </a:cxn>
                <a:cxn ang="f343">
                  <a:pos x="f440" y="f478"/>
                </a:cxn>
                <a:cxn ang="f343">
                  <a:pos x="f440" y="f475"/>
                </a:cxn>
                <a:cxn ang="f343">
                  <a:pos x="f440" y="f479"/>
                </a:cxn>
                <a:cxn ang="f343">
                  <a:pos x="f480" y="f481"/>
                </a:cxn>
                <a:cxn ang="f343">
                  <a:pos x="f482" y="f483"/>
                </a:cxn>
                <a:cxn ang="f343">
                  <a:pos x="f440" y="f484"/>
                </a:cxn>
                <a:cxn ang="f343">
                  <a:pos x="f440" y="f479"/>
                </a:cxn>
                <a:cxn ang="f343">
                  <a:pos x="f421" y="f475"/>
                </a:cxn>
                <a:cxn ang="f343">
                  <a:pos x="f421" y="f478"/>
                </a:cxn>
                <a:cxn ang="f343">
                  <a:pos x="f485" y="f477"/>
                </a:cxn>
                <a:cxn ang="f343">
                  <a:pos x="f421" y="f475"/>
                </a:cxn>
                <a:cxn ang="f343">
                  <a:pos x="f486" y="f487"/>
                </a:cxn>
                <a:cxn ang="f343">
                  <a:pos x="f421" y="f488"/>
                </a:cxn>
                <a:cxn ang="f343">
                  <a:pos x="f421" y="f484"/>
                </a:cxn>
                <a:cxn ang="f343">
                  <a:pos x="f489" y="f483"/>
                </a:cxn>
                <a:cxn ang="f343">
                  <a:pos x="f486" y="f487"/>
                </a:cxn>
              </a:cxnLst>
              <a:rect l="f415" t="f418" r="f416" b="f417"/>
              <a:pathLst>
                <a:path w="914631" h="306917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lnTo>
                    <a:pt x="f14" y="f16"/>
                  </a:lnTo>
                  <a:cubicBezTo>
                    <a:pt x="f14" y="f17"/>
                    <a:pt x="f18" y="f19"/>
                    <a:pt x="f20" y="f21"/>
                  </a:cubicBezTo>
                  <a:cubicBezTo>
                    <a:pt x="f22" y="f23"/>
                    <a:pt x="f24" y="f5"/>
                    <a:pt x="f25" y="f5"/>
                  </a:cubicBezTo>
                  <a:lnTo>
                    <a:pt x="f26" y="f5"/>
                  </a:lnTo>
                  <a:cubicBezTo>
                    <a:pt x="f27" y="f5"/>
                    <a:pt x="f28" y="f23"/>
                    <a:pt x="f29" y="f21"/>
                  </a:cubicBezTo>
                  <a:cubicBezTo>
                    <a:pt x="f30" y="f19"/>
                    <a:pt x="f31" y="f17"/>
                    <a:pt x="f31" y="f16"/>
                  </a:cubicBezTo>
                  <a:lnTo>
                    <a:pt x="f31" y="f32"/>
                  </a:lnTo>
                  <a:cubicBezTo>
                    <a:pt x="f33" y="f32"/>
                    <a:pt x="f34" y="f35"/>
                    <a:pt x="f36" y="f35"/>
                  </a:cubicBezTo>
                  <a:lnTo>
                    <a:pt x="f37" y="f35"/>
                  </a:lnTo>
                  <a:cubicBezTo>
                    <a:pt x="f38" y="f35"/>
                    <a:pt x="f39" y="f35"/>
                    <a:pt x="f40" y="f32"/>
                  </a:cubicBezTo>
                  <a:lnTo>
                    <a:pt x="f40" y="f16"/>
                  </a:lnTo>
                  <a:cubicBezTo>
                    <a:pt x="f40" y="f17"/>
                    <a:pt x="f41" y="f19"/>
                    <a:pt x="f42" y="f21"/>
                  </a:cubicBezTo>
                  <a:cubicBezTo>
                    <a:pt x="f43" y="f23"/>
                    <a:pt x="f44" y="f5"/>
                    <a:pt x="f45" y="f5"/>
                  </a:cubicBezTo>
                  <a:lnTo>
                    <a:pt x="f46" y="f5"/>
                  </a:lnTo>
                  <a:cubicBezTo>
                    <a:pt x="f47" y="f5"/>
                    <a:pt x="f48" y="f23"/>
                    <a:pt x="f49" y="f21"/>
                  </a:cubicBezTo>
                  <a:cubicBezTo>
                    <a:pt x="f50" y="f19"/>
                    <a:pt x="f51" y="f17"/>
                    <a:pt x="f51" y="f16"/>
                  </a:cubicBezTo>
                  <a:lnTo>
                    <a:pt x="f51" y="f15"/>
                  </a:lnTo>
                  <a:cubicBezTo>
                    <a:pt x="f52" y="f13"/>
                    <a:pt x="f53" y="f11"/>
                    <a:pt x="f54" y="f9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1" y="f72"/>
                    <a:pt x="f71" y="f73"/>
                    <a:pt x="f74" y="f73"/>
                  </a:cubicBezTo>
                  <a:cubicBezTo>
                    <a:pt x="f75" y="f73"/>
                    <a:pt x="f76" y="f72"/>
                    <a:pt x="f77" y="f72"/>
                  </a:cubicBezTo>
                  <a:cubicBezTo>
                    <a:pt x="f78" y="f79"/>
                    <a:pt x="f80" y="f81"/>
                    <a:pt x="f82" y="f83"/>
                  </a:cubicBezTo>
                  <a:lnTo>
                    <a:pt x="f82" y="f84"/>
                  </a:lnTo>
                  <a:cubicBezTo>
                    <a:pt x="f82" y="f85"/>
                    <a:pt x="f86" y="f87"/>
                    <a:pt x="f88" y="f89"/>
                  </a:cubicBezTo>
                  <a:cubicBezTo>
                    <a:pt x="f90" y="f91"/>
                    <a:pt x="f92" y="f66"/>
                    <a:pt x="f93" y="f66"/>
                  </a:cubicBezTo>
                  <a:lnTo>
                    <a:pt x="f94" y="f66"/>
                  </a:lnTo>
                  <a:cubicBezTo>
                    <a:pt x="f95" y="f66"/>
                    <a:pt x="f96" y="f91"/>
                    <a:pt x="f97" y="f89"/>
                  </a:cubicBezTo>
                  <a:cubicBezTo>
                    <a:pt x="f98" y="f87"/>
                    <a:pt x="f99" y="f85"/>
                    <a:pt x="f99" y="f84"/>
                  </a:cubicBezTo>
                  <a:lnTo>
                    <a:pt x="f99" y="f100"/>
                  </a:lnTo>
                  <a:cubicBezTo>
                    <a:pt x="f101" y="f102"/>
                    <a:pt x="f103" y="f104"/>
                    <a:pt x="f105" y="f104"/>
                  </a:cubicBezTo>
                  <a:cubicBezTo>
                    <a:pt x="f106" y="f104"/>
                    <a:pt x="f107" y="f102"/>
                    <a:pt x="f108" y="f100"/>
                  </a:cubicBezTo>
                  <a:lnTo>
                    <a:pt x="f108" y="f84"/>
                  </a:lnTo>
                  <a:cubicBezTo>
                    <a:pt x="f108" y="f85"/>
                    <a:pt x="f109" y="f87"/>
                    <a:pt x="f110" y="f89"/>
                  </a:cubicBezTo>
                  <a:cubicBezTo>
                    <a:pt x="f111" y="f91"/>
                    <a:pt x="f112" y="f66"/>
                    <a:pt x="f113" y="f66"/>
                  </a:cubicBezTo>
                  <a:lnTo>
                    <a:pt x="f114" y="f66"/>
                  </a:lnTo>
                  <a:cubicBezTo>
                    <a:pt x="f115" y="f66"/>
                    <a:pt x="f116" y="f91"/>
                    <a:pt x="f117" y="f89"/>
                  </a:cubicBezTo>
                  <a:cubicBezTo>
                    <a:pt x="f118" y="f87"/>
                    <a:pt x="f119" y="f85"/>
                    <a:pt x="f119" y="f84"/>
                  </a:cubicBezTo>
                  <a:lnTo>
                    <a:pt x="f119" y="f83"/>
                  </a:lnTo>
                  <a:cubicBezTo>
                    <a:pt x="f120" y="f81"/>
                    <a:pt x="f121" y="f79"/>
                    <a:pt x="f122" y="f72"/>
                  </a:cubicBezTo>
                  <a:cubicBezTo>
                    <a:pt x="f123" y="f72"/>
                    <a:pt x="f124" y="f73"/>
                    <a:pt x="f125" y="f73"/>
                  </a:cubicBezTo>
                  <a:cubicBezTo>
                    <a:pt x="f125" y="f73"/>
                    <a:pt x="f125" y="f72"/>
                    <a:pt x="f126" y="f72"/>
                  </a:cubicBezTo>
                  <a:cubicBezTo>
                    <a:pt x="f127" y="f128"/>
                    <a:pt x="f129" y="f130"/>
                    <a:pt x="f131" y="f66"/>
                  </a:cubicBezTo>
                  <a:cubicBezTo>
                    <a:pt x="f132" y="f133"/>
                    <a:pt x="f134" y="f62"/>
                    <a:pt x="f135" y="f60"/>
                  </a:cubicBezTo>
                  <a:cubicBezTo>
                    <a:pt x="f136" y="f137"/>
                    <a:pt x="f138" y="f56"/>
                    <a:pt x="f139" y="f9"/>
                  </a:cubicBezTo>
                  <a:lnTo>
                    <a:pt x="f139" y="f9"/>
                  </a:lnTo>
                  <a:close/>
                  <a:moveTo>
                    <a:pt x="f51" y="f140"/>
                  </a:moveTo>
                  <a:cubicBezTo>
                    <a:pt x="f141" y="f142"/>
                    <a:pt x="f143" y="f144"/>
                    <a:pt x="f145" y="f146"/>
                  </a:cubicBezTo>
                  <a:cubicBezTo>
                    <a:pt x="f147" y="f148"/>
                    <a:pt x="f149" y="f150"/>
                    <a:pt x="f51" y="f151"/>
                  </a:cubicBezTo>
                  <a:lnTo>
                    <a:pt x="f51" y="f140"/>
                  </a:lnTo>
                  <a:close/>
                  <a:moveTo>
                    <a:pt x="f51" y="f152"/>
                  </a:moveTo>
                  <a:cubicBezTo>
                    <a:pt x="f153" y="f154"/>
                    <a:pt x="f155" y="f156"/>
                    <a:pt x="f157" y="f158"/>
                  </a:cubicBezTo>
                  <a:cubicBezTo>
                    <a:pt x="f159" y="f160"/>
                    <a:pt x="f161" y="f162"/>
                    <a:pt x="f163" y="f164"/>
                  </a:cubicBezTo>
                  <a:cubicBezTo>
                    <a:pt x="f165" y="f166"/>
                    <a:pt x="f167" y="f168"/>
                    <a:pt x="f51" y="f169"/>
                  </a:cubicBezTo>
                  <a:lnTo>
                    <a:pt x="f51" y="f152"/>
                  </a:lnTo>
                  <a:close/>
                  <a:moveTo>
                    <a:pt x="f14" y="f140"/>
                  </a:moveTo>
                  <a:lnTo>
                    <a:pt x="f14" y="f151"/>
                  </a:lnTo>
                  <a:cubicBezTo>
                    <a:pt x="f170" y="f150"/>
                    <a:pt x="f171" y="f148"/>
                    <a:pt x="f172" y="f146"/>
                  </a:cubicBezTo>
                  <a:cubicBezTo>
                    <a:pt x="f173" y="f144"/>
                    <a:pt x="f174" y="f142"/>
                    <a:pt x="f14" y="f140"/>
                  </a:cubicBezTo>
                  <a:close/>
                  <a:moveTo>
                    <a:pt x="f175" y="f176"/>
                  </a:moveTo>
                  <a:cubicBezTo>
                    <a:pt x="f177" y="f178"/>
                    <a:pt x="f179" y="f180"/>
                    <a:pt x="f14" y="f181"/>
                  </a:cubicBezTo>
                  <a:lnTo>
                    <a:pt x="f14" y="f169"/>
                  </a:lnTo>
                  <a:cubicBezTo>
                    <a:pt x="f182" y="f168"/>
                    <a:pt x="f183" y="f166"/>
                    <a:pt x="f184" y="f164"/>
                  </a:cubicBezTo>
                  <a:cubicBezTo>
                    <a:pt x="f185" y="f186"/>
                    <a:pt x="f187" y="f160"/>
                    <a:pt x="f175" y="f176"/>
                  </a:cubicBezTo>
                  <a:close/>
                </a:path>
              </a:pathLst>
            </a:custGeom>
            <a:solidFill>
              <a:srgbClr val="FF413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8" name="Date Placeholder 9">
            <a:extLst>
              <a:ext uri="{FF2B5EF4-FFF2-40B4-BE49-F238E27FC236}">
                <a16:creationId xmlns:a16="http://schemas.microsoft.com/office/drawing/2014/main" id="{E07120E2-68F8-60EF-B841-7AB84F19634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451939" y="6356351"/>
            <a:ext cx="1371801" cy="274320"/>
          </a:xfrm>
          <a:prstGeom prst="rect">
            <a:avLst/>
          </a:prstGeom>
          <a:noFill/>
          <a:ln>
            <a:noFill/>
          </a:ln>
        </p:spPr>
        <p:txBody>
          <a:bodyPr vert="horz" wrap="square" lIns="45720" tIns="45720" rIns="4572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7F7F7F"/>
                </a:solidFill>
                <a:uFillTx/>
                <a:latin typeface="Avenir Next LT Pro" pitchFamily="34"/>
              </a:defRPr>
            </a:lvl1pPr>
          </a:lstStyle>
          <a:p>
            <a:pPr lvl="0"/>
            <a:fld id="{110193F0-A563-44F8-9CC0-E230BE25B619}" type="datetime1">
              <a:rPr lang="en-US"/>
              <a:pPr lvl="0"/>
              <a:t>7/30/2024</a:t>
            </a:fld>
            <a:endParaRPr lang="en-US"/>
          </a:p>
        </p:txBody>
      </p:sp>
      <p:pic>
        <p:nvPicPr>
          <p:cNvPr id="19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78E3E150-6A85-FFE9-1AE4-608FCBC9BAA9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95" y="0"/>
            <a:ext cx="12191210" cy="685844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95874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2600" b="0" i="0" u="none" strike="noStrike" kern="1200" cap="none" spc="0" baseline="0">
          <a:solidFill>
            <a:srgbClr val="242834"/>
          </a:solidFill>
          <a:uFillTx/>
          <a:latin typeface="Avenir Next LT Pro Demi"/>
        </a:defRPr>
      </a:lvl1pPr>
    </p:titleStyle>
    <p:bodyStyle>
      <a:lvl1pPr marL="0" marR="0" lvl="0" indent="0" algn="l" defTabSz="914400" rtl="0" fontAlgn="auto" hangingPunct="1">
        <a:lnSpc>
          <a:spcPct val="110000"/>
        </a:lnSpc>
        <a:spcBef>
          <a:spcPts val="0"/>
        </a:spcBef>
        <a:spcAft>
          <a:spcPts val="600"/>
        </a:spcAft>
        <a:buNone/>
        <a:tabLst/>
        <a:defRPr lang="en-US" sz="1600" b="0" i="0" u="none" strike="noStrike" kern="1200" cap="none" spc="0" baseline="0">
          <a:solidFill>
            <a:srgbClr val="7F7F7F"/>
          </a:solidFill>
          <a:uFillTx/>
          <a:latin typeface="Avenir Next LT Pro"/>
        </a:defRPr>
      </a:lvl1pPr>
      <a:lvl2pPr marL="344491" marR="0" lvl="1" indent="-230191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7F7F7F"/>
          </a:solidFill>
          <a:uFillTx/>
          <a:latin typeface="Avenir Next LT Pro"/>
        </a:defRPr>
      </a:lvl2pPr>
      <a:lvl3pPr marL="5715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7F7F7F"/>
          </a:solidFill>
          <a:uFillTx/>
          <a:latin typeface="Avenir Next LT Pro"/>
        </a:defRPr>
      </a:lvl3pPr>
      <a:lvl4pPr marL="8001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7F7F7F"/>
          </a:solidFill>
          <a:uFillTx/>
          <a:latin typeface="Avenir Next LT Pro"/>
        </a:defRPr>
      </a:lvl4pPr>
      <a:lvl5pPr marL="10287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7F7F7F"/>
          </a:solidFill>
          <a:uFillTx/>
          <a:latin typeface="Avenir Next LT Pro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48D6-37E9-29EE-53C6-34275A8E8C30}"/>
              </a:ext>
            </a:extLst>
          </p:cNvPr>
          <p:cNvSpPr txBox="1"/>
          <p:nvPr/>
        </p:nvSpPr>
        <p:spPr>
          <a:xfrm>
            <a:off x="2701293" y="409578"/>
            <a:ext cx="3105787" cy="13352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rgbClr val="FF4138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Jana Gessert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Senior Consultant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Dem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lack" pitchFamily="2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42834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43987096-9891-D3D1-EC27-498BC67493CF}"/>
              </a:ext>
            </a:extLst>
          </p:cNvPr>
          <p:cNvSpPr txBox="1"/>
          <p:nvPr/>
        </p:nvSpPr>
        <p:spPr>
          <a:xfrm>
            <a:off x="1146172" y="4417566"/>
            <a:ext cx="3324228" cy="15234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Functional Skills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Customer relationship management ,Program Development, Strategic Sourcing, Supplier relationship management.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Qualifications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Product Director, Senior Director Strategic Programs, Strategic Sourcing, Healthcare sales and account management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184B2000-D661-47B0-1F34-C863FBAD230E}"/>
              </a:ext>
            </a:extLst>
          </p:cNvPr>
          <p:cNvSpPr txBox="1"/>
          <p:nvPr/>
        </p:nvSpPr>
        <p:spPr>
          <a:xfrm>
            <a:off x="5145091" y="2422190"/>
            <a:ext cx="6696864" cy="5078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Industry Experience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Healthcare Acute|Non Acute|Supply Chain|Respiratory Therapy|Advanced Wound Care|Medical Distribution|Medical Device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A7B995D8-E1AD-B76B-84C5-60E2AE0A4CEB}"/>
              </a:ext>
            </a:extLst>
          </p:cNvPr>
          <p:cNvSpPr txBox="1"/>
          <p:nvPr/>
        </p:nvSpPr>
        <p:spPr>
          <a:xfrm>
            <a:off x="1146172" y="2079839"/>
            <a:ext cx="3324228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Avenir Book" pitchFamily="2"/>
                <a:ea typeface="+mn-ea"/>
                <a:cs typeface="+mn-cs"/>
              </a:rPr>
              <a:t>Jana joined The Bridge in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Avenir Book" pitchFamily="2"/>
                <a:ea typeface="+mn-ea"/>
                <a:cs typeface="+mn-cs"/>
              </a:rPr>
              <a:t>June 2024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Avenir Book" pitchFamily="2"/>
                <a:ea typeface="+mn-ea"/>
                <a:cs typeface="+mn-cs"/>
              </a:rPr>
              <a:t>. She has worked in many facets of the healthcare realm including clinical, sourcing, medical manufacturing, medical distribution and group purchasing.</a:t>
            </a:r>
          </a:p>
        </p:txBody>
      </p:sp>
      <p:sp>
        <p:nvSpPr>
          <p:cNvPr id="6" name="Subheader Placeholder">
            <a:extLst>
              <a:ext uri="{FF2B5EF4-FFF2-40B4-BE49-F238E27FC236}">
                <a16:creationId xmlns:a16="http://schemas.microsoft.com/office/drawing/2014/main" id="{0DFC85C9-B4E6-95C3-964B-C546EBCB2DDB}"/>
              </a:ext>
            </a:extLst>
          </p:cNvPr>
          <p:cNvSpPr txBox="1"/>
          <p:nvPr/>
        </p:nvSpPr>
        <p:spPr>
          <a:xfrm>
            <a:off x="1146172" y="4096877"/>
            <a:ext cx="2386840" cy="1471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900" b="0" i="0" u="none" strike="noStrike" kern="1200" cap="all" spc="100" normalizeH="0" baseline="0" noProof="0">
                <a:ln>
                  <a:noFill/>
                </a:ln>
                <a:solidFill>
                  <a:srgbClr val="FF4138"/>
                </a:solidFill>
                <a:effectLst/>
                <a:uLnTx/>
                <a:uFillTx/>
                <a:latin typeface="Avenir Next LT Pro Demi" pitchFamily="34"/>
                <a:ea typeface="+mn-ea"/>
                <a:cs typeface="+mn-cs"/>
              </a:rPr>
              <a:t>BACKGROUND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63E3004F-794D-1CB3-AD25-6ECF01EB9B43}"/>
              </a:ext>
            </a:extLst>
          </p:cNvPr>
          <p:cNvSpPr txBox="1"/>
          <p:nvPr/>
        </p:nvSpPr>
        <p:spPr>
          <a:xfrm>
            <a:off x="5807070" y="597194"/>
            <a:ext cx="3021726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Email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j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ana.gessert@thebridge.com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DD1E6975-5D01-9207-4BF3-F5AF1EF57AE0}"/>
              </a:ext>
            </a:extLst>
          </p:cNvPr>
          <p:cNvSpPr txBox="1"/>
          <p:nvPr/>
        </p:nvSpPr>
        <p:spPr>
          <a:xfrm>
            <a:off x="5807070" y="1197708"/>
            <a:ext cx="3021726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Mobile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(636) 578-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9041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9314D872-35E2-2F0A-6D38-1A30D2998366}"/>
              </a:ext>
            </a:extLst>
          </p:cNvPr>
          <p:cNvSpPr txBox="1"/>
          <p:nvPr/>
        </p:nvSpPr>
        <p:spPr>
          <a:xfrm>
            <a:off x="8499476" y="596234"/>
            <a:ext cx="1935272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Location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St. Louis, MO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pitchFamily="2"/>
              <a:ea typeface="+mn-ea"/>
              <a:cs typeface="+mn-cs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6AADE07D-997B-E646-2F79-9652F3A4221F}"/>
              </a:ext>
            </a:extLst>
          </p:cNvPr>
          <p:cNvSpPr txBox="1"/>
          <p:nvPr/>
        </p:nvSpPr>
        <p:spPr>
          <a:xfrm>
            <a:off x="5145091" y="2970547"/>
            <a:ext cx="6684958" cy="2031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Strategic Sourcing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242834"/>
              </a:solidFill>
              <a:effectLst/>
              <a:uLnTx/>
              <a:uFillTx/>
              <a:latin typeface="Avenir Next LT Pro Demi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Large Acute Care Systems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Non Acute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Custom Sourcing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Avenir Next LT Pro Demi"/>
                <a:ea typeface="+mn-ea"/>
                <a:cs typeface="+mn-cs"/>
              </a:rPr>
              <a:t>Strategic Program Development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Supplier Programs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Non Acute- Hospice, Ambulatory Surgery Centers, Long Term Care, Urgent Care, Women’s Health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Emergency Management Programs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New Technology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Sustainability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Supplier Diversity</a:t>
            </a:r>
          </a:p>
        </p:txBody>
      </p:sp>
      <p:sp>
        <p:nvSpPr>
          <p:cNvPr id="11" name="Subheader Placeholder">
            <a:extLst>
              <a:ext uri="{FF2B5EF4-FFF2-40B4-BE49-F238E27FC236}">
                <a16:creationId xmlns:a16="http://schemas.microsoft.com/office/drawing/2014/main" id="{54401424-890E-16A3-9BBF-9614894944A7}"/>
              </a:ext>
            </a:extLst>
          </p:cNvPr>
          <p:cNvSpPr txBox="1"/>
          <p:nvPr/>
        </p:nvSpPr>
        <p:spPr>
          <a:xfrm>
            <a:off x="5145091" y="2083926"/>
            <a:ext cx="2564608" cy="1684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900" b="0" i="0" u="none" strike="noStrike" kern="1200" cap="all" spc="100" normalizeH="0" baseline="0" noProof="0">
                <a:ln>
                  <a:noFill/>
                </a:ln>
                <a:solidFill>
                  <a:srgbClr val="FF4138"/>
                </a:solidFill>
                <a:effectLst/>
                <a:uLnTx/>
                <a:uFillTx/>
                <a:latin typeface="Avenir Next LT Pro Demi" pitchFamily="34"/>
                <a:ea typeface="+mn-ea"/>
                <a:cs typeface="+mn-cs"/>
              </a:rPr>
              <a:t>EXPERIENCE</a:t>
            </a:r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EDC8D1FE-0BF4-8357-1E7C-04320949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0787" y="90315"/>
            <a:ext cx="1482169" cy="19738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 Bridge Theme V01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bb4d6d32-6586-43b9-b010-b256dfc70333">
      <UserInfo>
        <DisplayName/>
        <AccountId xsi:nil="true"/>
        <AccountType/>
      </UserInfo>
    </Owner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Capability xmlns="bb4d6d32-6586-43b9-b010-b256dfc70333" xsi:nil="true"/>
    <Practice xmlns="bb4d6d32-6586-43b9-b010-b256dfc70333">Unknown</Practice>
  </documentManagement>
</p:properties>
</file>

<file path=customXml/itemProps1.xml><?xml version="1.0" encoding="utf-8"?>
<ds:datastoreItem xmlns:ds="http://schemas.openxmlformats.org/officeDocument/2006/customXml" ds:itemID="{48EF6490-8261-45A8-95A9-3D21A7B5F664}"/>
</file>

<file path=customXml/itemProps2.xml><?xml version="1.0" encoding="utf-8"?>
<ds:datastoreItem xmlns:ds="http://schemas.openxmlformats.org/officeDocument/2006/customXml" ds:itemID="{C084510C-2763-4575-BF30-5CD6482A43E1}"/>
</file>

<file path=customXml/itemProps3.xml><?xml version="1.0" encoding="utf-8"?>
<ds:datastoreItem xmlns:ds="http://schemas.openxmlformats.org/officeDocument/2006/customXml" ds:itemID="{7A9BA254-00BE-4EEF-A774-EE8048A7C467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155</Words>
  <Application>Microsoft Office PowerPoint</Application>
  <PresentationFormat>Widescreen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Avenir Black</vt:lpstr>
      <vt:lpstr>Avenir Book</vt:lpstr>
      <vt:lpstr>Avenir Next LT Pro</vt:lpstr>
      <vt:lpstr>Avenir Next LT Pro Demi</vt:lpstr>
      <vt:lpstr>Mercury Display</vt:lpstr>
      <vt:lpstr>The Bridge Theme V01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Jana Gessert</dc:creator>
  <cp:lastModifiedBy>Jana Gessert</cp:lastModifiedBy>
  <cp:revision>1</cp:revision>
  <dcterms:created xsi:type="dcterms:W3CDTF">2024-07-30T15:43:58Z</dcterms:created>
  <dcterms:modified xsi:type="dcterms:W3CDTF">2024-07-30T15:45:17Z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</Properties>
</file>